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742" r:id="rId2"/>
    <p:sldMasterId id="2147483750" r:id="rId3"/>
    <p:sldMasterId id="2147483760" r:id="rId4"/>
    <p:sldMasterId id="2147483767" r:id="rId5"/>
  </p:sldMasterIdLst>
  <p:notesMasterIdLst>
    <p:notesMasterId r:id="rId32"/>
  </p:notesMasterIdLst>
  <p:sldIdLst>
    <p:sldId id="256" r:id="rId6"/>
    <p:sldId id="1035" r:id="rId7"/>
    <p:sldId id="1040" r:id="rId8"/>
    <p:sldId id="281" r:id="rId9"/>
    <p:sldId id="1050" r:id="rId10"/>
    <p:sldId id="1046" r:id="rId11"/>
    <p:sldId id="302" r:id="rId12"/>
    <p:sldId id="304" r:id="rId13"/>
    <p:sldId id="1037" r:id="rId14"/>
    <p:sldId id="329" r:id="rId15"/>
    <p:sldId id="330" r:id="rId16"/>
    <p:sldId id="332" r:id="rId17"/>
    <p:sldId id="333" r:id="rId18"/>
    <p:sldId id="334" r:id="rId19"/>
    <p:sldId id="1053" r:id="rId20"/>
    <p:sldId id="555" r:id="rId21"/>
    <p:sldId id="1056" r:id="rId22"/>
    <p:sldId id="1048" r:id="rId23"/>
    <p:sldId id="562" r:id="rId24"/>
    <p:sldId id="1061" r:id="rId25"/>
    <p:sldId id="565" r:id="rId26"/>
    <p:sldId id="1059" r:id="rId27"/>
    <p:sldId id="1038" r:id="rId28"/>
    <p:sldId id="563" r:id="rId29"/>
    <p:sldId id="1060" r:id="rId30"/>
    <p:sldId id="262" r:id="rId31"/>
  </p:sldIdLst>
  <p:sldSz cx="9144000" cy="5143500" type="screen16x9"/>
  <p:notesSz cx="7010400" cy="9296400"/>
  <p:embeddedFontLst>
    <p:embeddedFont>
      <p:font typeface="Impact" panose="020B0806030902050204" pitchFamily="34" charset="0"/>
      <p:regular r:id="rId33"/>
    </p:embeddedFont>
    <p:embeddedFont>
      <p:font typeface="Poppins" panose="00000500000000000000" pitchFamily="2" charset="0"/>
      <p:regular r:id="rId34"/>
      <p:bold r:id="rId35"/>
      <p:italic r:id="rId36"/>
      <p:boldItalic r:id="rId37"/>
    </p:embeddedFont>
    <p:embeddedFont>
      <p:font typeface="Roboto" panose="020000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0F2C1A-914A-4731-5FD0-2D12118FD6B6}" name="Ana Cristina Ligena Insunza" initials="ACLI" userId="S::ana.ligena@ips.gob.cl::c2e63776-2f71-4f7f-83a2-a0b4ceb3d4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BE5D6"/>
    <a:srgbClr val="FBE6D6"/>
    <a:srgbClr val="0360A7"/>
    <a:srgbClr val="F8CBAD"/>
    <a:srgbClr val="00AD00"/>
    <a:srgbClr val="E53139"/>
    <a:srgbClr val="B54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AADCD4-6BF2-4744-A441-E1D794969749}">
  <a:tblStyle styleId="{57AADCD4-6BF2-4744-A441-E1D7949697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2109" autoAdjust="0"/>
  </p:normalViewPr>
  <p:slideViewPr>
    <p:cSldViewPr snapToGrid="0">
      <p:cViewPr varScale="1">
        <p:scale>
          <a:sx n="61" d="100"/>
          <a:sy n="61" d="100"/>
        </p:scale>
        <p:origin x="1042" y="4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3.fntdata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CC1A3-B0DE-4957-B136-E5073FEC43F7}" type="doc">
      <dgm:prSet loTypeId="urn:microsoft.com/office/officeart/2009/3/layout/SubStepProcess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CL"/>
        </a:p>
      </dgm:t>
    </dgm:pt>
    <dgm:pt modelId="{B757FFA8-851A-4845-A1E9-0278F427C49C}">
      <dgm:prSet/>
      <dgm:spPr/>
      <dgm:t>
        <a:bodyPr/>
        <a:lstStyle/>
        <a:p>
          <a:r>
            <a:rPr lang="es-CL" b="1" dirty="0">
              <a:latin typeface="Poppins" panose="00000500000000000000" pitchFamily="2" charset="0"/>
              <a:cs typeface="Poppins" panose="00000500000000000000" pitchFamily="2" charset="0"/>
            </a:rPr>
            <a:t>TRABAJO EN EQUIPO</a:t>
          </a:r>
        </a:p>
      </dgm:t>
    </dgm:pt>
    <dgm:pt modelId="{D2CB7BAA-4A3E-4019-B4C3-758E10E270A5}" type="parTrans" cxnId="{517D7BCE-3712-4331-ADBD-0CF7D0E22ABA}">
      <dgm:prSet/>
      <dgm:spPr/>
      <dgm:t>
        <a:bodyPr/>
        <a:lstStyle/>
        <a:p>
          <a:endParaRPr lang="es-CL"/>
        </a:p>
      </dgm:t>
    </dgm:pt>
    <dgm:pt modelId="{FD327A10-2B38-4878-8BD1-021330B796B6}" type="sibTrans" cxnId="{517D7BCE-3712-4331-ADBD-0CF7D0E22ABA}">
      <dgm:prSet/>
      <dgm:spPr/>
      <dgm:t>
        <a:bodyPr/>
        <a:lstStyle/>
        <a:p>
          <a:endParaRPr lang="es-CL"/>
        </a:p>
      </dgm:t>
    </dgm:pt>
    <dgm:pt modelId="{CDAF4B33-024C-4EBD-B311-2883A6FE2372}">
      <dgm:prSet/>
      <dgm:spPr/>
      <dgm:t>
        <a:bodyPr/>
        <a:lstStyle/>
        <a:p>
          <a:r>
            <a:rPr lang="es-CL" dirty="0"/>
            <a:t>REUNIONES DE COORDINACIÓN CON  MESA DE IMPLEMENTACIÓN REFORMA  (APOYO EN DATOS)</a:t>
          </a:r>
        </a:p>
      </dgm:t>
    </dgm:pt>
    <dgm:pt modelId="{1FE24632-AB7C-4A1E-9D6E-DA5108BDF944}" type="parTrans" cxnId="{AE585EDF-E983-4996-8767-04178F41FF08}">
      <dgm:prSet/>
      <dgm:spPr/>
      <dgm:t>
        <a:bodyPr/>
        <a:lstStyle/>
        <a:p>
          <a:endParaRPr lang="es-CL"/>
        </a:p>
      </dgm:t>
    </dgm:pt>
    <dgm:pt modelId="{64D36D32-3026-4080-8D61-30A9B2B39DFC}" type="sibTrans" cxnId="{AE585EDF-E983-4996-8767-04178F41FF08}">
      <dgm:prSet/>
      <dgm:spPr/>
      <dgm:t>
        <a:bodyPr/>
        <a:lstStyle/>
        <a:p>
          <a:endParaRPr lang="es-CL"/>
        </a:p>
      </dgm:t>
    </dgm:pt>
    <dgm:pt modelId="{B8A44E4B-43AF-4E78-B794-7FA3686825BE}">
      <dgm:prSet/>
      <dgm:spPr/>
      <dgm:t>
        <a:bodyPr/>
        <a:lstStyle/>
        <a:p>
          <a:r>
            <a:rPr lang="es-CL" dirty="0"/>
            <a:t>REUNIONES CON ORGANIZACIONES Y MANTENER  CANAL DE COMUNICACIONES EN FORMA PERMANENTE</a:t>
          </a:r>
        </a:p>
      </dgm:t>
    </dgm:pt>
    <dgm:pt modelId="{F4F03805-95F7-40CC-B2A0-D11236BCC772}" type="parTrans" cxnId="{B2497B2B-81EA-490D-9C52-19860F4A9039}">
      <dgm:prSet/>
      <dgm:spPr/>
      <dgm:t>
        <a:bodyPr/>
        <a:lstStyle/>
        <a:p>
          <a:endParaRPr lang="es-CL"/>
        </a:p>
      </dgm:t>
    </dgm:pt>
    <dgm:pt modelId="{8317871F-CAA1-432F-BBD6-CFF06510EA0A}" type="sibTrans" cxnId="{B2497B2B-81EA-490D-9C52-19860F4A9039}">
      <dgm:prSet/>
      <dgm:spPr/>
      <dgm:t>
        <a:bodyPr/>
        <a:lstStyle/>
        <a:p>
          <a:endParaRPr lang="es-CL"/>
        </a:p>
      </dgm:t>
    </dgm:pt>
    <dgm:pt modelId="{EBF8FDE3-11D2-4718-97EF-D4E131F2538E}">
      <dgm:prSet/>
      <dgm:spPr/>
      <dgm:t>
        <a:bodyPr/>
        <a:lstStyle/>
        <a:p>
          <a:r>
            <a:rPr lang="es-CL" dirty="0"/>
            <a:t>CAPACITACIONES A TODOS LOS FUNCIONARIOS DE CHILE ATIENDE Y NIVELES CENTRALES</a:t>
          </a:r>
        </a:p>
      </dgm:t>
    </dgm:pt>
    <dgm:pt modelId="{69CC3568-4390-4405-BBCE-4EF53FECBC35}" type="parTrans" cxnId="{F315D321-8C91-4041-A41C-78947065DE49}">
      <dgm:prSet/>
      <dgm:spPr/>
      <dgm:t>
        <a:bodyPr/>
        <a:lstStyle/>
        <a:p>
          <a:endParaRPr lang="es-CL"/>
        </a:p>
      </dgm:t>
    </dgm:pt>
    <dgm:pt modelId="{B9EFC21C-02AA-4B95-BDBA-A59940A7BE47}" type="sibTrans" cxnId="{F315D321-8C91-4041-A41C-78947065DE49}">
      <dgm:prSet/>
      <dgm:spPr/>
      <dgm:t>
        <a:bodyPr/>
        <a:lstStyle/>
        <a:p>
          <a:endParaRPr lang="es-CL"/>
        </a:p>
      </dgm:t>
    </dgm:pt>
    <dgm:pt modelId="{F788CED2-B86A-40F3-8148-4EC34F97069B}" type="pres">
      <dgm:prSet presAssocID="{56ACC1A3-B0DE-4957-B136-E5073FEC43F7}" presName="Name0" presStyleCnt="0">
        <dgm:presLayoutVars>
          <dgm:chMax val="7"/>
          <dgm:dir/>
          <dgm:animOne val="branch"/>
        </dgm:presLayoutVars>
      </dgm:prSet>
      <dgm:spPr/>
    </dgm:pt>
    <dgm:pt modelId="{C0554C33-6245-469E-8E43-C7B9941953FD}" type="pres">
      <dgm:prSet presAssocID="{B757FFA8-851A-4845-A1E9-0278F427C49C}" presName="parTx1" presStyleLbl="node1" presStyleIdx="0" presStyleCnt="1" custScaleX="114657" custScaleY="118134"/>
      <dgm:spPr/>
    </dgm:pt>
    <dgm:pt modelId="{6BCB3D16-D795-437D-830F-BF4AE341D942}" type="pres">
      <dgm:prSet presAssocID="{B757FFA8-851A-4845-A1E9-0278F427C49C}" presName="spPre1" presStyleCnt="0"/>
      <dgm:spPr/>
    </dgm:pt>
    <dgm:pt modelId="{B0296D23-083D-432B-BEC9-6FB677C85B45}" type="pres">
      <dgm:prSet presAssocID="{B757FFA8-851A-4845-A1E9-0278F427C49C}" presName="chLin1" presStyleCnt="0"/>
      <dgm:spPr/>
    </dgm:pt>
    <dgm:pt modelId="{7CCCB950-1B6D-42B0-B732-BC77B953EE3E}" type="pres">
      <dgm:prSet presAssocID="{1FE24632-AB7C-4A1E-9D6E-DA5108BDF944}" presName="Name11" presStyleLbl="parChTrans1D1" presStyleIdx="0" presStyleCnt="6"/>
      <dgm:spPr/>
    </dgm:pt>
    <dgm:pt modelId="{34D8668D-BCC6-4CC1-BDDC-0FDD3D2A06C2}" type="pres">
      <dgm:prSet presAssocID="{CDAF4B33-024C-4EBD-B311-2883A6FE2372}" presName="txAndLines1" presStyleCnt="0"/>
      <dgm:spPr/>
    </dgm:pt>
    <dgm:pt modelId="{6155F19F-6EBD-4204-A896-0AF433AA006F}" type="pres">
      <dgm:prSet presAssocID="{CDAF4B33-024C-4EBD-B311-2883A6FE2372}" presName="anchor1" presStyleCnt="0"/>
      <dgm:spPr/>
    </dgm:pt>
    <dgm:pt modelId="{A90A2313-7AA1-4D4F-85A7-708F3804BD71}" type="pres">
      <dgm:prSet presAssocID="{CDAF4B33-024C-4EBD-B311-2883A6FE2372}" presName="backup1" presStyleCnt="0"/>
      <dgm:spPr/>
    </dgm:pt>
    <dgm:pt modelId="{9E7DF332-5E3A-407A-AC1E-68510A9F41E6}" type="pres">
      <dgm:prSet presAssocID="{CDAF4B33-024C-4EBD-B311-2883A6FE2372}" presName="preLine1" presStyleLbl="parChTrans1D1" presStyleIdx="1" presStyleCnt="6"/>
      <dgm:spPr/>
    </dgm:pt>
    <dgm:pt modelId="{1C65D29F-E5EF-416A-BEBD-FE09826CF948}" type="pres">
      <dgm:prSet presAssocID="{CDAF4B33-024C-4EBD-B311-2883A6FE2372}" presName="desTx1" presStyleLbl="revTx" presStyleIdx="0" presStyleCnt="0">
        <dgm:presLayoutVars>
          <dgm:bulletEnabled val="1"/>
        </dgm:presLayoutVars>
      </dgm:prSet>
      <dgm:spPr/>
    </dgm:pt>
    <dgm:pt modelId="{CCDE9FA0-B5D9-4D0C-ADA1-DE074B239DA5}" type="pres">
      <dgm:prSet presAssocID="{F4F03805-95F7-40CC-B2A0-D11236BCC772}" presName="Name11" presStyleLbl="parChTrans1D1" presStyleIdx="2" presStyleCnt="6"/>
      <dgm:spPr/>
    </dgm:pt>
    <dgm:pt modelId="{10B7777C-505C-4523-AF23-D3AB7747D4BA}" type="pres">
      <dgm:prSet presAssocID="{B8A44E4B-43AF-4E78-B794-7FA3686825BE}" presName="txAndLines1" presStyleCnt="0"/>
      <dgm:spPr/>
    </dgm:pt>
    <dgm:pt modelId="{51C52193-E2A5-4B2C-A6A2-AD9019D1CCF7}" type="pres">
      <dgm:prSet presAssocID="{B8A44E4B-43AF-4E78-B794-7FA3686825BE}" presName="anchor1" presStyleCnt="0"/>
      <dgm:spPr/>
    </dgm:pt>
    <dgm:pt modelId="{1AF99E53-500F-42CC-978F-F81550C382D3}" type="pres">
      <dgm:prSet presAssocID="{B8A44E4B-43AF-4E78-B794-7FA3686825BE}" presName="backup1" presStyleCnt="0"/>
      <dgm:spPr/>
    </dgm:pt>
    <dgm:pt modelId="{8E84476E-5EB9-49DB-BF1A-38D88BA59F4F}" type="pres">
      <dgm:prSet presAssocID="{B8A44E4B-43AF-4E78-B794-7FA3686825BE}" presName="preLine1" presStyleLbl="parChTrans1D1" presStyleIdx="3" presStyleCnt="6"/>
      <dgm:spPr/>
    </dgm:pt>
    <dgm:pt modelId="{41EBC581-EE49-4CA0-B4C6-C67C5317D739}" type="pres">
      <dgm:prSet presAssocID="{B8A44E4B-43AF-4E78-B794-7FA3686825BE}" presName="desTx1" presStyleLbl="revTx" presStyleIdx="0" presStyleCnt="0">
        <dgm:presLayoutVars>
          <dgm:bulletEnabled val="1"/>
        </dgm:presLayoutVars>
      </dgm:prSet>
      <dgm:spPr/>
    </dgm:pt>
    <dgm:pt modelId="{5B2F3C20-A5A9-4364-8940-1DD27515508B}" type="pres">
      <dgm:prSet presAssocID="{69CC3568-4390-4405-BBCE-4EF53FECBC35}" presName="Name11" presStyleLbl="parChTrans1D1" presStyleIdx="4" presStyleCnt="6"/>
      <dgm:spPr/>
    </dgm:pt>
    <dgm:pt modelId="{40208E7A-ACB1-497C-BBFF-3492EB6A9179}" type="pres">
      <dgm:prSet presAssocID="{EBF8FDE3-11D2-4718-97EF-D4E131F2538E}" presName="txAndLines1" presStyleCnt="0"/>
      <dgm:spPr/>
    </dgm:pt>
    <dgm:pt modelId="{2AD24295-1165-4A7B-859E-2E2D1F5B198F}" type="pres">
      <dgm:prSet presAssocID="{EBF8FDE3-11D2-4718-97EF-D4E131F2538E}" presName="anchor1" presStyleCnt="0"/>
      <dgm:spPr/>
    </dgm:pt>
    <dgm:pt modelId="{50C3B3BE-9AAA-4630-A3E3-DC3EB0B4304B}" type="pres">
      <dgm:prSet presAssocID="{EBF8FDE3-11D2-4718-97EF-D4E131F2538E}" presName="backup1" presStyleCnt="0"/>
      <dgm:spPr/>
    </dgm:pt>
    <dgm:pt modelId="{33BC6E64-B59B-4D87-A9EF-30162D92D2CF}" type="pres">
      <dgm:prSet presAssocID="{EBF8FDE3-11D2-4718-97EF-D4E131F2538E}" presName="preLine1" presStyleLbl="parChTrans1D1" presStyleIdx="5" presStyleCnt="6"/>
      <dgm:spPr/>
    </dgm:pt>
    <dgm:pt modelId="{612A35B5-547F-48DC-9B6B-1DB0090E6A37}" type="pres">
      <dgm:prSet presAssocID="{EBF8FDE3-11D2-4718-97EF-D4E131F2538E}" presName="desTx1" presStyleLbl="revTx" presStyleIdx="0" presStyleCnt="0">
        <dgm:presLayoutVars>
          <dgm:bulletEnabled val="1"/>
        </dgm:presLayoutVars>
      </dgm:prSet>
      <dgm:spPr/>
    </dgm:pt>
  </dgm:ptLst>
  <dgm:cxnLst>
    <dgm:cxn modelId="{F315D321-8C91-4041-A41C-78947065DE49}" srcId="{B757FFA8-851A-4845-A1E9-0278F427C49C}" destId="{EBF8FDE3-11D2-4718-97EF-D4E131F2538E}" srcOrd="2" destOrd="0" parTransId="{69CC3568-4390-4405-BBCE-4EF53FECBC35}" sibTransId="{B9EFC21C-02AA-4B95-BDBA-A59940A7BE47}"/>
    <dgm:cxn modelId="{B2497B2B-81EA-490D-9C52-19860F4A9039}" srcId="{B757FFA8-851A-4845-A1E9-0278F427C49C}" destId="{B8A44E4B-43AF-4E78-B794-7FA3686825BE}" srcOrd="1" destOrd="0" parTransId="{F4F03805-95F7-40CC-B2A0-D11236BCC772}" sibTransId="{8317871F-CAA1-432F-BBD6-CFF06510EA0A}"/>
    <dgm:cxn modelId="{40C06F52-2501-4BBD-8D6E-A47DFE16B7F7}" type="presOf" srcId="{B757FFA8-851A-4845-A1E9-0278F427C49C}" destId="{C0554C33-6245-469E-8E43-C7B9941953FD}" srcOrd="0" destOrd="0" presId="urn:microsoft.com/office/officeart/2009/3/layout/SubStepProcess"/>
    <dgm:cxn modelId="{07C09180-30F4-4CC4-AD73-357A790B2ED6}" type="presOf" srcId="{56ACC1A3-B0DE-4957-B136-E5073FEC43F7}" destId="{F788CED2-B86A-40F3-8148-4EC34F97069B}" srcOrd="0" destOrd="0" presId="urn:microsoft.com/office/officeart/2009/3/layout/SubStepProcess"/>
    <dgm:cxn modelId="{390CB1B4-545D-4B7A-B673-9CE311C57A7D}" type="presOf" srcId="{B8A44E4B-43AF-4E78-B794-7FA3686825BE}" destId="{41EBC581-EE49-4CA0-B4C6-C67C5317D739}" srcOrd="0" destOrd="0" presId="urn:microsoft.com/office/officeart/2009/3/layout/SubStepProcess"/>
    <dgm:cxn modelId="{90520FC0-2483-4A06-9FA3-682F7A716656}" type="presOf" srcId="{CDAF4B33-024C-4EBD-B311-2883A6FE2372}" destId="{1C65D29F-E5EF-416A-BEBD-FE09826CF948}" srcOrd="0" destOrd="0" presId="urn:microsoft.com/office/officeart/2009/3/layout/SubStepProcess"/>
    <dgm:cxn modelId="{7DBE1AC2-634B-4C04-AF9F-B5CD1FF344B5}" type="presOf" srcId="{EBF8FDE3-11D2-4718-97EF-D4E131F2538E}" destId="{612A35B5-547F-48DC-9B6B-1DB0090E6A37}" srcOrd="0" destOrd="0" presId="urn:microsoft.com/office/officeart/2009/3/layout/SubStepProcess"/>
    <dgm:cxn modelId="{517D7BCE-3712-4331-ADBD-0CF7D0E22ABA}" srcId="{56ACC1A3-B0DE-4957-B136-E5073FEC43F7}" destId="{B757FFA8-851A-4845-A1E9-0278F427C49C}" srcOrd="0" destOrd="0" parTransId="{D2CB7BAA-4A3E-4019-B4C3-758E10E270A5}" sibTransId="{FD327A10-2B38-4878-8BD1-021330B796B6}"/>
    <dgm:cxn modelId="{AE585EDF-E983-4996-8767-04178F41FF08}" srcId="{B757FFA8-851A-4845-A1E9-0278F427C49C}" destId="{CDAF4B33-024C-4EBD-B311-2883A6FE2372}" srcOrd="0" destOrd="0" parTransId="{1FE24632-AB7C-4A1E-9D6E-DA5108BDF944}" sibTransId="{64D36D32-3026-4080-8D61-30A9B2B39DFC}"/>
    <dgm:cxn modelId="{512E65F3-E867-45B5-BBAA-506B8A31D50B}" type="presParOf" srcId="{F788CED2-B86A-40F3-8148-4EC34F97069B}" destId="{C0554C33-6245-469E-8E43-C7B9941953FD}" srcOrd="0" destOrd="0" presId="urn:microsoft.com/office/officeart/2009/3/layout/SubStepProcess"/>
    <dgm:cxn modelId="{E9EF73EB-DF2B-4D3B-B6A1-AFDE07D6D160}" type="presParOf" srcId="{F788CED2-B86A-40F3-8148-4EC34F97069B}" destId="{6BCB3D16-D795-437D-830F-BF4AE341D942}" srcOrd="1" destOrd="0" presId="urn:microsoft.com/office/officeart/2009/3/layout/SubStepProcess"/>
    <dgm:cxn modelId="{0F7D5F13-1EF0-482A-8BE2-648642D7AC15}" type="presParOf" srcId="{F788CED2-B86A-40F3-8148-4EC34F97069B}" destId="{B0296D23-083D-432B-BEC9-6FB677C85B45}" srcOrd="2" destOrd="0" presId="urn:microsoft.com/office/officeart/2009/3/layout/SubStepProcess"/>
    <dgm:cxn modelId="{2878E4E1-D6BF-402C-82AA-C567578C1873}" type="presParOf" srcId="{B0296D23-083D-432B-BEC9-6FB677C85B45}" destId="{7CCCB950-1B6D-42B0-B732-BC77B953EE3E}" srcOrd="0" destOrd="0" presId="urn:microsoft.com/office/officeart/2009/3/layout/SubStepProcess"/>
    <dgm:cxn modelId="{A2DC8159-299A-45D9-8923-E1C78AA7112C}" type="presParOf" srcId="{B0296D23-083D-432B-BEC9-6FB677C85B45}" destId="{34D8668D-BCC6-4CC1-BDDC-0FDD3D2A06C2}" srcOrd="1" destOrd="0" presId="urn:microsoft.com/office/officeart/2009/3/layout/SubStepProcess"/>
    <dgm:cxn modelId="{675BF5C9-8908-4F12-8BA3-2888AE200128}" type="presParOf" srcId="{34D8668D-BCC6-4CC1-BDDC-0FDD3D2A06C2}" destId="{6155F19F-6EBD-4204-A896-0AF433AA006F}" srcOrd="0" destOrd="0" presId="urn:microsoft.com/office/officeart/2009/3/layout/SubStepProcess"/>
    <dgm:cxn modelId="{59A4DECC-0DC9-4D0E-9174-29C29A44057A}" type="presParOf" srcId="{34D8668D-BCC6-4CC1-BDDC-0FDD3D2A06C2}" destId="{A90A2313-7AA1-4D4F-85A7-708F3804BD71}" srcOrd="1" destOrd="0" presId="urn:microsoft.com/office/officeart/2009/3/layout/SubStepProcess"/>
    <dgm:cxn modelId="{A16CE696-D188-4667-8AEE-D1E1E8587E7A}" type="presParOf" srcId="{34D8668D-BCC6-4CC1-BDDC-0FDD3D2A06C2}" destId="{9E7DF332-5E3A-407A-AC1E-68510A9F41E6}" srcOrd="2" destOrd="0" presId="urn:microsoft.com/office/officeart/2009/3/layout/SubStepProcess"/>
    <dgm:cxn modelId="{B4540A7A-F9F2-40DA-9A32-F5A9BC20C276}" type="presParOf" srcId="{34D8668D-BCC6-4CC1-BDDC-0FDD3D2A06C2}" destId="{1C65D29F-E5EF-416A-BEBD-FE09826CF948}" srcOrd="3" destOrd="0" presId="urn:microsoft.com/office/officeart/2009/3/layout/SubStepProcess"/>
    <dgm:cxn modelId="{66B0C846-9098-464C-A166-A5346685AF7C}" type="presParOf" srcId="{B0296D23-083D-432B-BEC9-6FB677C85B45}" destId="{CCDE9FA0-B5D9-4D0C-ADA1-DE074B239DA5}" srcOrd="2" destOrd="0" presId="urn:microsoft.com/office/officeart/2009/3/layout/SubStepProcess"/>
    <dgm:cxn modelId="{EB5FC1FD-9AFC-4620-BDA5-385B21A7D372}" type="presParOf" srcId="{B0296D23-083D-432B-BEC9-6FB677C85B45}" destId="{10B7777C-505C-4523-AF23-D3AB7747D4BA}" srcOrd="3" destOrd="0" presId="urn:microsoft.com/office/officeart/2009/3/layout/SubStepProcess"/>
    <dgm:cxn modelId="{578DC29C-4CAA-4C96-9F0F-1E9DA8E33565}" type="presParOf" srcId="{10B7777C-505C-4523-AF23-D3AB7747D4BA}" destId="{51C52193-E2A5-4B2C-A6A2-AD9019D1CCF7}" srcOrd="0" destOrd="0" presId="urn:microsoft.com/office/officeart/2009/3/layout/SubStepProcess"/>
    <dgm:cxn modelId="{F3311D61-2A5D-41ED-978E-A3E4FD58EB04}" type="presParOf" srcId="{10B7777C-505C-4523-AF23-D3AB7747D4BA}" destId="{1AF99E53-500F-42CC-978F-F81550C382D3}" srcOrd="1" destOrd="0" presId="urn:microsoft.com/office/officeart/2009/3/layout/SubStepProcess"/>
    <dgm:cxn modelId="{3EA7203C-84FC-446C-BAFC-4A85999798E6}" type="presParOf" srcId="{10B7777C-505C-4523-AF23-D3AB7747D4BA}" destId="{8E84476E-5EB9-49DB-BF1A-38D88BA59F4F}" srcOrd="2" destOrd="0" presId="urn:microsoft.com/office/officeart/2009/3/layout/SubStepProcess"/>
    <dgm:cxn modelId="{725B362B-3164-43DA-B5D4-C52AF59A7634}" type="presParOf" srcId="{10B7777C-505C-4523-AF23-D3AB7747D4BA}" destId="{41EBC581-EE49-4CA0-B4C6-C67C5317D739}" srcOrd="3" destOrd="0" presId="urn:microsoft.com/office/officeart/2009/3/layout/SubStepProcess"/>
    <dgm:cxn modelId="{924C0269-7929-4318-B313-C3A1127CF14C}" type="presParOf" srcId="{B0296D23-083D-432B-BEC9-6FB677C85B45}" destId="{5B2F3C20-A5A9-4364-8940-1DD27515508B}" srcOrd="4" destOrd="0" presId="urn:microsoft.com/office/officeart/2009/3/layout/SubStepProcess"/>
    <dgm:cxn modelId="{CDA367D0-CF21-4E25-94FB-4D6B58F882C5}" type="presParOf" srcId="{B0296D23-083D-432B-BEC9-6FB677C85B45}" destId="{40208E7A-ACB1-497C-BBFF-3492EB6A9179}" srcOrd="5" destOrd="0" presId="urn:microsoft.com/office/officeart/2009/3/layout/SubStepProcess"/>
    <dgm:cxn modelId="{38AE15B3-7AC4-4041-AA4E-7E68CFA4B524}" type="presParOf" srcId="{40208E7A-ACB1-497C-BBFF-3492EB6A9179}" destId="{2AD24295-1165-4A7B-859E-2E2D1F5B198F}" srcOrd="0" destOrd="0" presId="urn:microsoft.com/office/officeart/2009/3/layout/SubStepProcess"/>
    <dgm:cxn modelId="{5B966B47-54AF-4AE7-94F1-76ADAEBE0E14}" type="presParOf" srcId="{40208E7A-ACB1-497C-BBFF-3492EB6A9179}" destId="{50C3B3BE-9AAA-4630-A3E3-DC3EB0B4304B}" srcOrd="1" destOrd="0" presId="urn:microsoft.com/office/officeart/2009/3/layout/SubStepProcess"/>
    <dgm:cxn modelId="{F8A8F1D3-1F6A-4C01-BB5F-1BC8A8B80AEE}" type="presParOf" srcId="{40208E7A-ACB1-497C-BBFF-3492EB6A9179}" destId="{33BC6E64-B59B-4D87-A9EF-30162D92D2CF}" srcOrd="2" destOrd="0" presId="urn:microsoft.com/office/officeart/2009/3/layout/SubStepProcess"/>
    <dgm:cxn modelId="{76043BA0-6AC8-461E-9F72-B82DE267D811}" type="presParOf" srcId="{40208E7A-ACB1-497C-BBFF-3492EB6A9179}" destId="{612A35B5-547F-48DC-9B6B-1DB0090E6A37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54C33-6245-469E-8E43-C7B9941953FD}">
      <dsp:nvSpPr>
        <dsp:cNvPr id="0" name=""/>
        <dsp:cNvSpPr/>
      </dsp:nvSpPr>
      <dsp:spPr>
        <a:xfrm>
          <a:off x="876" y="621059"/>
          <a:ext cx="2381126" cy="24533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b="1" kern="1200" dirty="0">
              <a:latin typeface="Poppins" panose="00000500000000000000" pitchFamily="2" charset="0"/>
              <a:cs typeface="Poppins" panose="00000500000000000000" pitchFamily="2" charset="0"/>
            </a:rPr>
            <a:t>TRABAJO EN EQUIPO</a:t>
          </a:r>
        </a:p>
      </dsp:txBody>
      <dsp:txXfrm>
        <a:off x="349584" y="980342"/>
        <a:ext cx="1683710" cy="1734769"/>
      </dsp:txXfrm>
    </dsp:sp>
    <dsp:sp modelId="{7CCCB950-1B6D-42B0-B732-BC77B953EE3E}">
      <dsp:nvSpPr>
        <dsp:cNvPr id="0" name=""/>
        <dsp:cNvSpPr/>
      </dsp:nvSpPr>
      <dsp:spPr>
        <a:xfrm rot="17909946">
          <a:off x="2139222" y="1190537"/>
          <a:ext cx="11991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9184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DF332-5E3A-407A-AC1E-68510A9F41E6}">
      <dsp:nvSpPr>
        <dsp:cNvPr id="0" name=""/>
        <dsp:cNvSpPr/>
      </dsp:nvSpPr>
      <dsp:spPr>
        <a:xfrm>
          <a:off x="3024907" y="663600"/>
          <a:ext cx="278320" cy="0"/>
        </a:xfrm>
        <a:prstGeom prst="line">
          <a:avLst/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5D29F-E5EF-416A-BEBD-FE09826CF948}">
      <dsp:nvSpPr>
        <dsp:cNvPr id="0" name=""/>
        <dsp:cNvSpPr/>
      </dsp:nvSpPr>
      <dsp:spPr>
        <a:xfrm>
          <a:off x="3303227" y="71537"/>
          <a:ext cx="1973544" cy="11841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REUNIONES DE COORDINACIÓN CON  MESA DE IMPLEMENTACIÓN REFORMA  (APOYO EN DATOS)</a:t>
          </a:r>
        </a:p>
      </dsp:txBody>
      <dsp:txXfrm>
        <a:off x="3303227" y="71537"/>
        <a:ext cx="1973544" cy="1184126"/>
      </dsp:txXfrm>
    </dsp:sp>
    <dsp:sp modelId="{CCDE9FA0-B5D9-4D0C-ADA1-DE074B239DA5}">
      <dsp:nvSpPr>
        <dsp:cNvPr id="0" name=""/>
        <dsp:cNvSpPr/>
      </dsp:nvSpPr>
      <dsp:spPr>
        <a:xfrm>
          <a:off x="2452722" y="1847727"/>
          <a:ext cx="5721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2184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4476E-5EB9-49DB-BF1A-38D88BA59F4F}">
      <dsp:nvSpPr>
        <dsp:cNvPr id="0" name=""/>
        <dsp:cNvSpPr/>
      </dsp:nvSpPr>
      <dsp:spPr>
        <a:xfrm>
          <a:off x="3024907" y="1847727"/>
          <a:ext cx="278320" cy="0"/>
        </a:xfrm>
        <a:prstGeom prst="line">
          <a:avLst/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BC581-EE49-4CA0-B4C6-C67C5317D739}">
      <dsp:nvSpPr>
        <dsp:cNvPr id="0" name=""/>
        <dsp:cNvSpPr/>
      </dsp:nvSpPr>
      <dsp:spPr>
        <a:xfrm>
          <a:off x="3303227" y="1255664"/>
          <a:ext cx="1973544" cy="11841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REUNIONES CON ORGANIZACIONES Y MANTENER  CANAL DE COMUNICACIONES EN FORMA PERMANENTE</a:t>
          </a:r>
        </a:p>
      </dsp:txBody>
      <dsp:txXfrm>
        <a:off x="3303227" y="1255664"/>
        <a:ext cx="1973544" cy="1184126"/>
      </dsp:txXfrm>
    </dsp:sp>
    <dsp:sp modelId="{5B2F3C20-A5A9-4364-8940-1DD27515508B}">
      <dsp:nvSpPr>
        <dsp:cNvPr id="0" name=""/>
        <dsp:cNvSpPr/>
      </dsp:nvSpPr>
      <dsp:spPr>
        <a:xfrm rot="3690054">
          <a:off x="2139222" y="2504917"/>
          <a:ext cx="11991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9184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C6E64-B59B-4D87-A9EF-30162D92D2CF}">
      <dsp:nvSpPr>
        <dsp:cNvPr id="0" name=""/>
        <dsp:cNvSpPr/>
      </dsp:nvSpPr>
      <dsp:spPr>
        <a:xfrm>
          <a:off x="3024907" y="3031854"/>
          <a:ext cx="278320" cy="0"/>
        </a:xfrm>
        <a:prstGeom prst="line">
          <a:avLst/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A35B5-547F-48DC-9B6B-1DB0090E6A37}">
      <dsp:nvSpPr>
        <dsp:cNvPr id="0" name=""/>
        <dsp:cNvSpPr/>
      </dsp:nvSpPr>
      <dsp:spPr>
        <a:xfrm>
          <a:off x="3303227" y="2439790"/>
          <a:ext cx="1973544" cy="11841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CAPACITACIONES A TODOS LOS FUNCIONARIOS DE CHILE ATIENDE Y NIVELES CENTRALES</a:t>
          </a:r>
        </a:p>
      </dsp:txBody>
      <dsp:txXfrm>
        <a:off x="3303227" y="2439790"/>
        <a:ext cx="1973544" cy="1184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b38b8aab2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b38b8aab2f_0_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94732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A5F3ED-AA2C-4E27-A195-4D4A1E19A6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charset="-128"/>
                <a:cs typeface="Arial"/>
                <a:sym typeface="Arial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8635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b38b8aab2f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b38b8aab2f_0_35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b38b8aab2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b38b8aab2f_0_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60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b38b8aab2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b38b8aab2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s-CL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04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b38b8aab2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b38b8aab2f_0_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43060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b38b8aab2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b38b8aab2f_0_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08903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b63e83dd9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b63e83dd95_0_8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5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b38b8aab2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b38b8aab2f_0_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13310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b38b8aab2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b38b8aab2f_0_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84016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b38b8aab2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b38b8aab2f_0_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8663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ICIO">
  <p:cSld name="TITLE_1_1">
    <p:bg>
      <p:bgPr>
        <a:noFill/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-13834" y="-12952"/>
            <a:ext cx="9180000" cy="5192100"/>
          </a:xfrm>
          <a:prstGeom prst="rect">
            <a:avLst/>
          </a:prstGeom>
          <a:gradFill>
            <a:gsLst>
              <a:gs pos="0">
                <a:srgbClr val="073763"/>
              </a:gs>
              <a:gs pos="100000">
                <a:srgbClr val="0B539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16;p2" descr="Imagen que contiene grande, calle&#10;&#10;Descripción generada automáticamente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48050"/>
            <a:ext cx="9144002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21" y="199785"/>
            <a:ext cx="77876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405000" y="1350000"/>
            <a:ext cx="4135800" cy="28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457200" y="1371600"/>
            <a:ext cx="758574" cy="51433"/>
            <a:chOff x="-85925" y="596334"/>
            <a:chExt cx="1072492" cy="35700"/>
          </a:xfrm>
        </p:grpSpPr>
        <p:sp>
          <p:nvSpPr>
            <p:cNvPr id="21" name="Google Shape;21;p2"/>
            <p:cNvSpPr/>
            <p:nvPr/>
          </p:nvSpPr>
          <p:spPr>
            <a:xfrm>
              <a:off x="-85925" y="596483"/>
              <a:ext cx="484800" cy="35400"/>
            </a:xfrm>
            <a:prstGeom prst="rect">
              <a:avLst/>
            </a:prstGeom>
            <a:solidFill>
              <a:srgbClr val="0075B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98867" y="596334"/>
              <a:ext cx="587700" cy="35700"/>
            </a:xfrm>
            <a:prstGeom prst="rect">
              <a:avLst/>
            </a:prstGeom>
            <a:solidFill>
              <a:srgbClr val="E94D4D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pic>
        <p:nvPicPr>
          <p:cNvPr id="10" name="Imagen 9" descr="Un dibujo animado con letras&#10;&#10;Descripción generada automáticamente con confianza media">
            <a:extLst>
              <a:ext uri="{FF2B5EF4-FFF2-40B4-BE49-F238E27FC236}">
                <a16:creationId xmlns:a16="http://schemas.microsoft.com/office/drawing/2014/main" id="{B91D7FDE-9660-7A4E-AB59-C6F99C48F9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887" y="286471"/>
            <a:ext cx="1517780" cy="2892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ámina texto" preserve="1" userDrawn="1">
  <p:cSld name="1_Lámina tex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grupo de personas sentadas en una oficina&#10;&#10;Descripción generada automáticamente">
            <a:extLst>
              <a:ext uri="{FF2B5EF4-FFF2-40B4-BE49-F238E27FC236}">
                <a16:creationId xmlns:a16="http://schemas.microsoft.com/office/drawing/2014/main" id="{35946335-908F-2D40-A8BD-C560052FB6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117D7C7-8943-A64B-9943-0F0A29D1F75F}"/>
              </a:ext>
            </a:extLst>
          </p:cNvPr>
          <p:cNvSpPr/>
          <p:nvPr userDrawn="1"/>
        </p:nvSpPr>
        <p:spPr>
          <a:xfrm>
            <a:off x="-11525" y="0"/>
            <a:ext cx="9143996" cy="5143500"/>
          </a:xfrm>
          <a:prstGeom prst="rect">
            <a:avLst/>
          </a:prstGeom>
          <a:solidFill>
            <a:schemeClr val="tx1">
              <a:alpha val="134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5E076F0B-A85C-EF4F-8EE8-58B7FA649359}"/>
              </a:ext>
            </a:extLst>
          </p:cNvPr>
          <p:cNvSpPr txBox="1"/>
          <p:nvPr userDrawn="1"/>
        </p:nvSpPr>
        <p:spPr>
          <a:xfrm>
            <a:off x="145997" y="4810596"/>
            <a:ext cx="8828953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 err="1">
                <a:solidFill>
                  <a:schemeClr val="tx1"/>
                </a:solidFill>
              </a:rPr>
              <a:t>Subdepartamento</a:t>
            </a:r>
            <a:r>
              <a:rPr lang="es-CL" sz="1000" dirty="0">
                <a:solidFill>
                  <a:schemeClr val="tx1"/>
                </a:solidFill>
              </a:rPr>
              <a:t> de Leyes </a:t>
            </a:r>
            <a:r>
              <a:rPr lang="es-CL" sz="1000" dirty="0" err="1">
                <a:solidFill>
                  <a:schemeClr val="tx1"/>
                </a:solidFill>
              </a:rPr>
              <a:t>Reparatorias</a:t>
            </a:r>
            <a:r>
              <a:rPr lang="es-CL" sz="1000" dirty="0">
                <a:solidFill>
                  <a:schemeClr val="tx1"/>
                </a:solidFill>
              </a:rPr>
              <a:t> - Exonerados Políticos y Leyes Especiales.</a:t>
            </a:r>
          </a:p>
        </p:txBody>
      </p:sp>
      <p:pic>
        <p:nvPicPr>
          <p:cNvPr id="12" name="Imagen 11" descr="Un dibujo animado con letras&#10;&#10;Descripción generada automáticamente con confianza media">
            <a:extLst>
              <a:ext uri="{FF2B5EF4-FFF2-40B4-BE49-F238E27FC236}">
                <a16:creationId xmlns:a16="http://schemas.microsoft.com/office/drawing/2014/main" id="{3FC6AB88-74F2-3B4C-A1C1-9F6EEA1F9B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887" y="286471"/>
            <a:ext cx="1517780" cy="289263"/>
          </a:xfrm>
          <a:prstGeom prst="rect">
            <a:avLst/>
          </a:prstGeom>
        </p:spPr>
      </p:pic>
      <p:sp>
        <p:nvSpPr>
          <p:cNvPr id="8" name="Google Shape;113;p6">
            <a:extLst>
              <a:ext uri="{FF2B5EF4-FFF2-40B4-BE49-F238E27FC236}">
                <a16:creationId xmlns:a16="http://schemas.microsoft.com/office/drawing/2014/main" id="{24E1146C-03CC-104C-A73C-44766B365255}"/>
              </a:ext>
            </a:extLst>
          </p:cNvPr>
          <p:cNvSpPr/>
          <p:nvPr userDrawn="1"/>
        </p:nvSpPr>
        <p:spPr>
          <a:xfrm>
            <a:off x="-9475" y="-28400"/>
            <a:ext cx="109800" cy="5190900"/>
          </a:xfrm>
          <a:prstGeom prst="rect">
            <a:avLst/>
          </a:prstGeom>
          <a:gradFill>
            <a:gsLst>
              <a:gs pos="0">
                <a:srgbClr val="073763"/>
              </a:gs>
              <a:gs pos="100000">
                <a:srgbClr val="0B539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41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ámina texto" preserve="1" userDrawn="1">
  <p:cSld name="1_Lámina tex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grupo de personas sentadas en una oficina&#10;&#10;Descripción generada automáticamente">
            <a:extLst>
              <a:ext uri="{FF2B5EF4-FFF2-40B4-BE49-F238E27FC236}">
                <a16:creationId xmlns:a16="http://schemas.microsoft.com/office/drawing/2014/main" id="{7D562900-419C-0A4D-8F1F-6FDCA5D5F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88A79B9-C9E3-C443-8556-EEBDF2223834}"/>
              </a:ext>
            </a:extLst>
          </p:cNvPr>
          <p:cNvSpPr/>
          <p:nvPr userDrawn="1"/>
        </p:nvSpPr>
        <p:spPr>
          <a:xfrm>
            <a:off x="-11525" y="0"/>
            <a:ext cx="9143996" cy="5143500"/>
          </a:xfrm>
          <a:prstGeom prst="rect">
            <a:avLst/>
          </a:prstGeom>
          <a:solidFill>
            <a:schemeClr val="tx1">
              <a:alpha val="134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5E076F0B-A85C-EF4F-8EE8-58B7FA649359}"/>
              </a:ext>
            </a:extLst>
          </p:cNvPr>
          <p:cNvSpPr txBox="1"/>
          <p:nvPr userDrawn="1"/>
        </p:nvSpPr>
        <p:spPr>
          <a:xfrm>
            <a:off x="145997" y="4810596"/>
            <a:ext cx="8828953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 err="1">
                <a:solidFill>
                  <a:schemeClr val="tx1"/>
                </a:solidFill>
              </a:rPr>
              <a:t>Subdepartamento</a:t>
            </a:r>
            <a:r>
              <a:rPr lang="es-CL" sz="1000" dirty="0">
                <a:solidFill>
                  <a:schemeClr val="tx1"/>
                </a:solidFill>
              </a:rPr>
              <a:t> de Leyes </a:t>
            </a:r>
            <a:r>
              <a:rPr lang="es-CL" sz="1000" dirty="0" err="1">
                <a:solidFill>
                  <a:schemeClr val="tx1"/>
                </a:solidFill>
              </a:rPr>
              <a:t>Reparatorias</a:t>
            </a:r>
            <a:r>
              <a:rPr lang="es-CL" sz="1000" dirty="0">
                <a:solidFill>
                  <a:schemeClr val="tx1"/>
                </a:solidFill>
              </a:rPr>
              <a:t> - Exonerados Políticos y Leyes Especiales.</a:t>
            </a:r>
          </a:p>
        </p:txBody>
      </p:sp>
      <p:pic>
        <p:nvPicPr>
          <p:cNvPr id="12" name="Imagen 11" descr="Un dibujo animado con letras&#10;&#10;Descripción generada automáticamente con confianza media">
            <a:extLst>
              <a:ext uri="{FF2B5EF4-FFF2-40B4-BE49-F238E27FC236}">
                <a16:creationId xmlns:a16="http://schemas.microsoft.com/office/drawing/2014/main" id="{3FC6AB88-74F2-3B4C-A1C1-9F6EEA1F9B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887" y="286471"/>
            <a:ext cx="1517780" cy="289263"/>
          </a:xfrm>
          <a:prstGeom prst="rect">
            <a:avLst/>
          </a:prstGeom>
        </p:spPr>
      </p:pic>
      <p:sp>
        <p:nvSpPr>
          <p:cNvPr id="7" name="Google Shape;113;p6">
            <a:extLst>
              <a:ext uri="{FF2B5EF4-FFF2-40B4-BE49-F238E27FC236}">
                <a16:creationId xmlns:a16="http://schemas.microsoft.com/office/drawing/2014/main" id="{921E34E1-8243-B541-BC37-D592E148694D}"/>
              </a:ext>
            </a:extLst>
          </p:cNvPr>
          <p:cNvSpPr/>
          <p:nvPr userDrawn="1"/>
        </p:nvSpPr>
        <p:spPr>
          <a:xfrm>
            <a:off x="-9475" y="-28400"/>
            <a:ext cx="109800" cy="5190900"/>
          </a:xfrm>
          <a:prstGeom prst="rect">
            <a:avLst/>
          </a:prstGeom>
          <a:gradFill>
            <a:gsLst>
              <a:gs pos="0">
                <a:srgbClr val="073763"/>
              </a:gs>
              <a:gs pos="100000">
                <a:srgbClr val="0B539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8441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ámina texto" preserve="1" userDrawn="1">
  <p:cSld name="1_Lámina tex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5B70F70-A449-AA4C-A175-1629F75D49EF}"/>
              </a:ext>
            </a:extLst>
          </p:cNvPr>
          <p:cNvGrpSpPr/>
          <p:nvPr userDrawn="1"/>
        </p:nvGrpSpPr>
        <p:grpSpPr>
          <a:xfrm>
            <a:off x="-1" y="0"/>
            <a:ext cx="9144001" cy="5143500"/>
            <a:chOff x="-1" y="0"/>
            <a:chExt cx="9144001" cy="5143500"/>
          </a:xfrm>
        </p:grpSpPr>
        <p:pic>
          <p:nvPicPr>
            <p:cNvPr id="7" name="Imagen 6" descr="Teclado de computadora&#10;&#10;Descripción generada automáticamente">
              <a:extLst>
                <a:ext uri="{FF2B5EF4-FFF2-40B4-BE49-F238E27FC236}">
                  <a16:creationId xmlns:a16="http://schemas.microsoft.com/office/drawing/2014/main" id="{6CF91F5D-BC7B-C649-8E1E-CF05B60D85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9144001" cy="5143500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B52D85AD-6E23-3A48-9F85-D8FF13880250}"/>
                </a:ext>
              </a:extLst>
            </p:cNvPr>
            <p:cNvSpPr/>
            <p:nvPr userDrawn="1"/>
          </p:nvSpPr>
          <p:spPr>
            <a:xfrm>
              <a:off x="0" y="0"/>
              <a:ext cx="9143996" cy="5143500"/>
            </a:xfrm>
            <a:prstGeom prst="rect">
              <a:avLst/>
            </a:prstGeom>
            <a:solidFill>
              <a:schemeClr val="tx1">
                <a:alpha val="13445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5E076F0B-A85C-EF4F-8EE8-58B7FA649359}"/>
              </a:ext>
            </a:extLst>
          </p:cNvPr>
          <p:cNvSpPr txBox="1"/>
          <p:nvPr userDrawn="1"/>
        </p:nvSpPr>
        <p:spPr>
          <a:xfrm>
            <a:off x="145997" y="4810596"/>
            <a:ext cx="8828953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 err="1">
                <a:solidFill>
                  <a:schemeClr val="tx1"/>
                </a:solidFill>
              </a:rPr>
              <a:t>Subdepartamento</a:t>
            </a:r>
            <a:r>
              <a:rPr lang="es-CL" sz="1000" dirty="0">
                <a:solidFill>
                  <a:schemeClr val="tx1"/>
                </a:solidFill>
              </a:rPr>
              <a:t> de Leyes </a:t>
            </a:r>
            <a:r>
              <a:rPr lang="es-CL" sz="1000" dirty="0" err="1">
                <a:solidFill>
                  <a:schemeClr val="tx1"/>
                </a:solidFill>
              </a:rPr>
              <a:t>Reparatorias</a:t>
            </a:r>
            <a:r>
              <a:rPr lang="es-CL" sz="1000" dirty="0">
                <a:solidFill>
                  <a:schemeClr val="tx1"/>
                </a:solidFill>
              </a:rPr>
              <a:t> - Exonerados Políticos y Leyes Especiales.</a:t>
            </a:r>
          </a:p>
        </p:txBody>
      </p:sp>
      <p:pic>
        <p:nvPicPr>
          <p:cNvPr id="12" name="Imagen 11" descr="Un dibujo animado con letras&#10;&#10;Descripción generada automáticamente con confianza media">
            <a:extLst>
              <a:ext uri="{FF2B5EF4-FFF2-40B4-BE49-F238E27FC236}">
                <a16:creationId xmlns:a16="http://schemas.microsoft.com/office/drawing/2014/main" id="{3FC6AB88-74F2-3B4C-A1C1-9F6EEA1F9B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887" y="286471"/>
            <a:ext cx="1517780" cy="289263"/>
          </a:xfrm>
          <a:prstGeom prst="rect">
            <a:avLst/>
          </a:prstGeom>
        </p:spPr>
      </p:pic>
      <p:sp>
        <p:nvSpPr>
          <p:cNvPr id="9" name="Google Shape;113;p6">
            <a:extLst>
              <a:ext uri="{FF2B5EF4-FFF2-40B4-BE49-F238E27FC236}">
                <a16:creationId xmlns:a16="http://schemas.microsoft.com/office/drawing/2014/main" id="{35005D93-803F-F84F-9071-AABD2CC5E1E6}"/>
              </a:ext>
            </a:extLst>
          </p:cNvPr>
          <p:cNvSpPr/>
          <p:nvPr userDrawn="1"/>
        </p:nvSpPr>
        <p:spPr>
          <a:xfrm>
            <a:off x="-9475" y="-28400"/>
            <a:ext cx="109800" cy="5190900"/>
          </a:xfrm>
          <a:prstGeom prst="rect">
            <a:avLst/>
          </a:prstGeom>
          <a:gradFill>
            <a:gsLst>
              <a:gs pos="0">
                <a:srgbClr val="073763"/>
              </a:gs>
              <a:gs pos="100000">
                <a:srgbClr val="0B539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265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grafía E" type="blank">
  <p:cSld name="Inforgrafía E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585170-9D49-B949-93DE-55C60EEAD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9761" y="4692089"/>
            <a:ext cx="1228349" cy="234162"/>
          </a:xfrm>
          <a:prstGeom prst="rect">
            <a:avLst/>
          </a:prstGeom>
        </p:spPr>
      </p:pic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6504E19A-7191-3440-B3F4-15FB7C247E3F}"/>
              </a:ext>
            </a:extLst>
          </p:cNvPr>
          <p:cNvCxnSpPr>
            <a:cxnSpLocks/>
          </p:cNvCxnSpPr>
          <p:nvPr userDrawn="1"/>
        </p:nvCxnSpPr>
        <p:spPr>
          <a:xfrm>
            <a:off x="276625" y="4487475"/>
            <a:ext cx="8621486" cy="0"/>
          </a:xfrm>
          <a:prstGeom prst="straightConnector1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0DB2F50B-C11B-0C42-AC83-1FD1DB77E8EB}"/>
              </a:ext>
            </a:extLst>
          </p:cNvPr>
          <p:cNvGrpSpPr/>
          <p:nvPr userDrawn="1"/>
        </p:nvGrpSpPr>
        <p:grpSpPr>
          <a:xfrm>
            <a:off x="442914" y="0"/>
            <a:ext cx="1555006" cy="94268"/>
            <a:chOff x="442913" y="0"/>
            <a:chExt cx="2623227" cy="15902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B2FFD0C-799C-2640-94CC-A33ADB439DF3}"/>
                </a:ext>
              </a:extLst>
            </p:cNvPr>
            <p:cNvSpPr/>
            <p:nvPr/>
          </p:nvSpPr>
          <p:spPr>
            <a:xfrm>
              <a:off x="442913" y="0"/>
              <a:ext cx="1253775" cy="159026"/>
            </a:xfrm>
            <a:prstGeom prst="rect">
              <a:avLst/>
            </a:prstGeom>
            <a:solidFill>
              <a:srgbClr val="00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FD51F264-4524-A14A-9392-CC1509415243}"/>
                </a:ext>
              </a:extLst>
            </p:cNvPr>
            <p:cNvSpPr/>
            <p:nvPr/>
          </p:nvSpPr>
          <p:spPr>
            <a:xfrm>
              <a:off x="1567480" y="0"/>
              <a:ext cx="1498660" cy="159014"/>
            </a:xfrm>
            <a:prstGeom prst="rect">
              <a:avLst/>
            </a:prstGeom>
            <a:solidFill>
              <a:srgbClr val="FF3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8" name="Google Shape;663;p46">
            <a:extLst>
              <a:ext uri="{FF2B5EF4-FFF2-40B4-BE49-F238E27FC236}">
                <a16:creationId xmlns:a16="http://schemas.microsoft.com/office/drawing/2014/main" id="{E3D9A9B1-EA99-31BA-05E6-F455ECA49A33}"/>
              </a:ext>
            </a:extLst>
          </p:cNvPr>
          <p:cNvSpPr txBox="1"/>
          <p:nvPr userDrawn="1"/>
        </p:nvSpPr>
        <p:spPr>
          <a:xfrm>
            <a:off x="215152" y="4684188"/>
            <a:ext cx="6609854" cy="22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l"/>
            <a:r>
              <a:rPr lang="en-US" sz="1200" b="1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Reforzamiento</a:t>
            </a:r>
            <a:r>
              <a:rPr lang="en-US" sz="1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Pensión</a:t>
            </a:r>
            <a:r>
              <a:rPr lang="en-US" sz="1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Garantizada</a:t>
            </a:r>
            <a:r>
              <a:rPr lang="en-US" sz="1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Universal  (PGU)</a:t>
            </a:r>
          </a:p>
        </p:txBody>
      </p:sp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031BEDAE-C69D-3684-C1B6-97645663AC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298" y="4618644"/>
            <a:ext cx="740577" cy="36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2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on">
  <p:cSld name="Secc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-13833" y="-13841"/>
            <a:ext cx="9180000" cy="33567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6844" y="0"/>
            <a:ext cx="5082433" cy="335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679950" y="924922"/>
            <a:ext cx="3517800" cy="10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679950" y="3358219"/>
            <a:ext cx="44118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2"/>
          </p:nvPr>
        </p:nvSpPr>
        <p:spPr>
          <a:xfrm>
            <a:off x="677250" y="466199"/>
            <a:ext cx="29862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3"/>
          </p:nvPr>
        </p:nvSpPr>
        <p:spPr>
          <a:xfrm>
            <a:off x="677250" y="2276943"/>
            <a:ext cx="29862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4"/>
          </p:nvPr>
        </p:nvSpPr>
        <p:spPr>
          <a:xfrm>
            <a:off x="682185" y="4042874"/>
            <a:ext cx="29862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 b="0">
                <a:solidFill>
                  <a:srgbClr val="434343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5"/>
          </p:nvPr>
        </p:nvSpPr>
        <p:spPr>
          <a:xfrm>
            <a:off x="5463472" y="4042874"/>
            <a:ext cx="29862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2723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on 1">
  <p:cSld name="Seccion 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0" y="2122425"/>
            <a:ext cx="9144000" cy="18900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71437"/>
            <a:ext cx="9180003" cy="184098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1080000" y="2442225"/>
            <a:ext cx="3728700" cy="15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"/>
          </p:nvPr>
        </p:nvSpPr>
        <p:spPr>
          <a:xfrm>
            <a:off x="1155725" y="2122425"/>
            <a:ext cx="2986200" cy="3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7688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;p5">
            <a:extLst>
              <a:ext uri="{FF2B5EF4-FFF2-40B4-BE49-F238E27FC236}">
                <a16:creationId xmlns:a16="http://schemas.microsoft.com/office/drawing/2014/main" id="{273903C3-7EC9-BB46-9DAA-CE0928DA3222}"/>
              </a:ext>
            </a:extLst>
          </p:cNvPr>
          <p:cNvSpPr/>
          <p:nvPr userDrawn="1"/>
        </p:nvSpPr>
        <p:spPr>
          <a:xfrm>
            <a:off x="-9475" y="-28409"/>
            <a:ext cx="4572000" cy="5190900"/>
          </a:xfrm>
          <a:prstGeom prst="rect">
            <a:avLst/>
          </a:prstGeom>
          <a:gradFill>
            <a:gsLst>
              <a:gs pos="0">
                <a:srgbClr val="073763"/>
              </a:gs>
              <a:gs pos="100000">
                <a:srgbClr val="0B539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9;p5">
            <a:extLst>
              <a:ext uri="{FF2B5EF4-FFF2-40B4-BE49-F238E27FC236}">
                <a16:creationId xmlns:a16="http://schemas.microsoft.com/office/drawing/2014/main" id="{02AAAD18-F046-D34D-92E3-4FAB06C0DC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371600"/>
            <a:ext cx="3048000" cy="18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6" name="Google Shape;41;p5">
            <a:extLst>
              <a:ext uri="{FF2B5EF4-FFF2-40B4-BE49-F238E27FC236}">
                <a16:creationId xmlns:a16="http://schemas.microsoft.com/office/drawing/2014/main" id="{5E8EAACA-3C97-4F4D-8381-8A2EDE95F70F}"/>
              </a:ext>
            </a:extLst>
          </p:cNvPr>
          <p:cNvGrpSpPr/>
          <p:nvPr userDrawn="1"/>
        </p:nvGrpSpPr>
        <p:grpSpPr>
          <a:xfrm>
            <a:off x="457200" y="1371600"/>
            <a:ext cx="758574" cy="51433"/>
            <a:chOff x="-85925" y="596334"/>
            <a:chExt cx="1072492" cy="35700"/>
          </a:xfrm>
        </p:grpSpPr>
        <p:sp>
          <p:nvSpPr>
            <p:cNvPr id="7" name="Google Shape;42;p5">
              <a:extLst>
                <a:ext uri="{FF2B5EF4-FFF2-40B4-BE49-F238E27FC236}">
                  <a16:creationId xmlns:a16="http://schemas.microsoft.com/office/drawing/2014/main" id="{BB320B5B-63F6-DC48-A8F7-ED72E4ABA9F5}"/>
                </a:ext>
              </a:extLst>
            </p:cNvPr>
            <p:cNvSpPr/>
            <p:nvPr/>
          </p:nvSpPr>
          <p:spPr>
            <a:xfrm>
              <a:off x="-85925" y="596483"/>
              <a:ext cx="484800" cy="35400"/>
            </a:xfrm>
            <a:prstGeom prst="rect">
              <a:avLst/>
            </a:prstGeom>
            <a:solidFill>
              <a:srgbClr val="0075B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8" name="Google Shape;43;p5">
              <a:extLst>
                <a:ext uri="{FF2B5EF4-FFF2-40B4-BE49-F238E27FC236}">
                  <a16:creationId xmlns:a16="http://schemas.microsoft.com/office/drawing/2014/main" id="{55C6D25A-1BB4-AE42-969F-0B77AADEB718}"/>
                </a:ext>
              </a:extLst>
            </p:cNvPr>
            <p:cNvSpPr/>
            <p:nvPr/>
          </p:nvSpPr>
          <p:spPr>
            <a:xfrm>
              <a:off x="398867" y="596334"/>
              <a:ext cx="587700" cy="35700"/>
            </a:xfrm>
            <a:prstGeom prst="rect">
              <a:avLst/>
            </a:prstGeom>
            <a:solidFill>
              <a:srgbClr val="E94D4D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sp>
        <p:nvSpPr>
          <p:cNvPr id="9" name="Google Shape;44;p5">
            <a:extLst>
              <a:ext uri="{FF2B5EF4-FFF2-40B4-BE49-F238E27FC236}">
                <a16:creationId xmlns:a16="http://schemas.microsoft.com/office/drawing/2014/main" id="{6B5DB1CB-6C04-4849-8B5A-0B3C3EDFF7B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9475" y="3448800"/>
            <a:ext cx="3201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8100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ámina texto">
  <p:cSld name="Lámina tex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57200" y="1371600"/>
            <a:ext cx="3048000" cy="23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>
            <a:off x="457200" y="1371600"/>
            <a:ext cx="758574" cy="51433"/>
            <a:chOff x="-85925" y="596334"/>
            <a:chExt cx="1072492" cy="35700"/>
          </a:xfrm>
        </p:grpSpPr>
        <p:sp>
          <p:nvSpPr>
            <p:cNvPr id="50" name="Google Shape;50;p6"/>
            <p:cNvSpPr/>
            <p:nvPr/>
          </p:nvSpPr>
          <p:spPr>
            <a:xfrm>
              <a:off x="-85925" y="596483"/>
              <a:ext cx="484800" cy="35400"/>
            </a:xfrm>
            <a:prstGeom prst="rect">
              <a:avLst/>
            </a:prstGeom>
            <a:solidFill>
              <a:srgbClr val="0075B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398867" y="596334"/>
              <a:ext cx="587700" cy="35700"/>
            </a:xfrm>
            <a:prstGeom prst="rect">
              <a:avLst/>
            </a:prstGeom>
            <a:solidFill>
              <a:srgbClr val="E94D4D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grpSp>
        <p:nvGrpSpPr>
          <p:cNvPr id="52" name="Google Shape;52;p6"/>
          <p:cNvGrpSpPr/>
          <p:nvPr/>
        </p:nvGrpSpPr>
        <p:grpSpPr>
          <a:xfrm>
            <a:off x="4595700" y="439826"/>
            <a:ext cx="4263968" cy="4263738"/>
            <a:chOff x="2541506" y="238925"/>
            <a:chExt cx="3903303" cy="3968113"/>
          </a:xfrm>
        </p:grpSpPr>
        <p:sp>
          <p:nvSpPr>
            <p:cNvPr id="53" name="Google Shape;53;p6"/>
            <p:cNvSpPr/>
            <p:nvPr/>
          </p:nvSpPr>
          <p:spPr>
            <a:xfrm>
              <a:off x="2835465" y="640138"/>
              <a:ext cx="810915" cy="2068562"/>
            </a:xfrm>
            <a:custGeom>
              <a:avLst/>
              <a:gdLst/>
              <a:ahLst/>
              <a:cxnLst/>
              <a:rect l="l" t="t" r="r" b="b"/>
              <a:pathLst>
                <a:path w="35059" h="89432" extrusionOk="0">
                  <a:moveTo>
                    <a:pt x="35059" y="0"/>
                  </a:moveTo>
                  <a:lnTo>
                    <a:pt x="34825" y="100"/>
                  </a:lnTo>
                  <a:lnTo>
                    <a:pt x="34092" y="434"/>
                  </a:lnTo>
                  <a:lnTo>
                    <a:pt x="32957" y="968"/>
                  </a:lnTo>
                  <a:cubicBezTo>
                    <a:pt x="32490" y="1168"/>
                    <a:pt x="31990" y="1468"/>
                    <a:pt x="31423" y="1768"/>
                  </a:cubicBezTo>
                  <a:cubicBezTo>
                    <a:pt x="28187" y="3536"/>
                    <a:pt x="25152" y="5638"/>
                    <a:pt x="22350" y="8073"/>
                  </a:cubicBezTo>
                  <a:cubicBezTo>
                    <a:pt x="20448" y="9741"/>
                    <a:pt x="18614" y="11542"/>
                    <a:pt x="16946" y="13443"/>
                  </a:cubicBezTo>
                  <a:cubicBezTo>
                    <a:pt x="15011" y="15645"/>
                    <a:pt x="13243" y="17980"/>
                    <a:pt x="11642" y="20415"/>
                  </a:cubicBezTo>
                  <a:cubicBezTo>
                    <a:pt x="8040" y="26052"/>
                    <a:pt x="5271" y="32223"/>
                    <a:pt x="3436" y="38661"/>
                  </a:cubicBezTo>
                  <a:cubicBezTo>
                    <a:pt x="1635" y="45133"/>
                    <a:pt x="568" y="51771"/>
                    <a:pt x="267" y="58442"/>
                  </a:cubicBezTo>
                  <a:cubicBezTo>
                    <a:pt x="1" y="63913"/>
                    <a:pt x="134" y="69383"/>
                    <a:pt x="701" y="74821"/>
                  </a:cubicBezTo>
                  <a:cubicBezTo>
                    <a:pt x="1068" y="78490"/>
                    <a:pt x="1802" y="82126"/>
                    <a:pt x="2903" y="85628"/>
                  </a:cubicBezTo>
                  <a:cubicBezTo>
                    <a:pt x="3303" y="86863"/>
                    <a:pt x="3670" y="87830"/>
                    <a:pt x="3937" y="88464"/>
                  </a:cubicBezTo>
                  <a:lnTo>
                    <a:pt x="4270" y="89198"/>
                  </a:lnTo>
                  <a:lnTo>
                    <a:pt x="4270" y="89198"/>
                  </a:lnTo>
                  <a:lnTo>
                    <a:pt x="4003" y="88464"/>
                  </a:lnTo>
                  <a:cubicBezTo>
                    <a:pt x="3737" y="87830"/>
                    <a:pt x="3403" y="86896"/>
                    <a:pt x="3003" y="85628"/>
                  </a:cubicBezTo>
                  <a:cubicBezTo>
                    <a:pt x="1935" y="82092"/>
                    <a:pt x="1235" y="78457"/>
                    <a:pt x="901" y="74787"/>
                  </a:cubicBezTo>
                  <a:cubicBezTo>
                    <a:pt x="334" y="69350"/>
                    <a:pt x="234" y="63913"/>
                    <a:pt x="501" y="58476"/>
                  </a:cubicBezTo>
                  <a:cubicBezTo>
                    <a:pt x="801" y="51771"/>
                    <a:pt x="1869" y="45166"/>
                    <a:pt x="3703" y="38728"/>
                  </a:cubicBezTo>
                  <a:cubicBezTo>
                    <a:pt x="5504" y="32290"/>
                    <a:pt x="8240" y="26152"/>
                    <a:pt x="11876" y="20548"/>
                  </a:cubicBezTo>
                  <a:cubicBezTo>
                    <a:pt x="13443" y="18113"/>
                    <a:pt x="15178" y="15778"/>
                    <a:pt x="17079" y="13577"/>
                  </a:cubicBezTo>
                  <a:cubicBezTo>
                    <a:pt x="18747" y="11675"/>
                    <a:pt x="20549" y="9874"/>
                    <a:pt x="22450" y="8173"/>
                  </a:cubicBezTo>
                  <a:cubicBezTo>
                    <a:pt x="25219" y="5771"/>
                    <a:pt x="28254" y="3636"/>
                    <a:pt x="31456" y="1835"/>
                  </a:cubicBezTo>
                  <a:cubicBezTo>
                    <a:pt x="32023" y="1535"/>
                    <a:pt x="32524" y="1235"/>
                    <a:pt x="32991" y="1001"/>
                  </a:cubicBezTo>
                  <a:lnTo>
                    <a:pt x="34125" y="467"/>
                  </a:lnTo>
                  <a:lnTo>
                    <a:pt x="34825" y="134"/>
                  </a:lnTo>
                  <a:cubicBezTo>
                    <a:pt x="34992" y="34"/>
                    <a:pt x="35059" y="0"/>
                    <a:pt x="35059" y="0"/>
                  </a:cubicBezTo>
                  <a:close/>
                  <a:moveTo>
                    <a:pt x="4270" y="89198"/>
                  </a:moveTo>
                  <a:cubicBezTo>
                    <a:pt x="4337" y="89364"/>
                    <a:pt x="4370" y="89431"/>
                    <a:pt x="4370" y="89431"/>
                  </a:cubicBezTo>
                  <a:lnTo>
                    <a:pt x="4270" y="89198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5766591" y="634725"/>
              <a:ext cx="641187" cy="895038"/>
            </a:xfrm>
            <a:custGeom>
              <a:avLst/>
              <a:gdLst/>
              <a:ahLst/>
              <a:cxnLst/>
              <a:rect l="l" t="t" r="r" b="b"/>
              <a:pathLst>
                <a:path w="27721" h="38696" extrusionOk="0">
                  <a:moveTo>
                    <a:pt x="0" y="1"/>
                  </a:moveTo>
                  <a:lnTo>
                    <a:pt x="100" y="101"/>
                  </a:lnTo>
                  <a:lnTo>
                    <a:pt x="401" y="334"/>
                  </a:lnTo>
                  <a:lnTo>
                    <a:pt x="1535" y="1168"/>
                  </a:lnTo>
                  <a:cubicBezTo>
                    <a:pt x="2002" y="1535"/>
                    <a:pt x="2636" y="1969"/>
                    <a:pt x="3303" y="2536"/>
                  </a:cubicBezTo>
                  <a:lnTo>
                    <a:pt x="4403" y="3403"/>
                  </a:lnTo>
                  <a:lnTo>
                    <a:pt x="4971" y="3870"/>
                  </a:lnTo>
                  <a:lnTo>
                    <a:pt x="5604" y="4404"/>
                  </a:lnTo>
                  <a:cubicBezTo>
                    <a:pt x="6405" y="5105"/>
                    <a:pt x="7339" y="5872"/>
                    <a:pt x="8273" y="6772"/>
                  </a:cubicBezTo>
                  <a:cubicBezTo>
                    <a:pt x="8740" y="7206"/>
                    <a:pt x="9274" y="7640"/>
                    <a:pt x="9741" y="8140"/>
                  </a:cubicBezTo>
                  <a:cubicBezTo>
                    <a:pt x="10241" y="8640"/>
                    <a:pt x="10741" y="9141"/>
                    <a:pt x="11242" y="9641"/>
                  </a:cubicBezTo>
                  <a:cubicBezTo>
                    <a:pt x="13443" y="11909"/>
                    <a:pt x="15478" y="14344"/>
                    <a:pt x="17346" y="16880"/>
                  </a:cubicBezTo>
                  <a:cubicBezTo>
                    <a:pt x="19181" y="19415"/>
                    <a:pt x="20849" y="22117"/>
                    <a:pt x="22316" y="24885"/>
                  </a:cubicBezTo>
                  <a:lnTo>
                    <a:pt x="23284" y="26787"/>
                  </a:lnTo>
                  <a:cubicBezTo>
                    <a:pt x="23584" y="27387"/>
                    <a:pt x="23817" y="28021"/>
                    <a:pt x="24118" y="28621"/>
                  </a:cubicBezTo>
                  <a:cubicBezTo>
                    <a:pt x="24651" y="29789"/>
                    <a:pt x="25052" y="30923"/>
                    <a:pt x="25485" y="31957"/>
                  </a:cubicBezTo>
                  <a:lnTo>
                    <a:pt x="25752" y="32691"/>
                  </a:lnTo>
                  <a:cubicBezTo>
                    <a:pt x="25852" y="32958"/>
                    <a:pt x="25919" y="33191"/>
                    <a:pt x="26019" y="33425"/>
                  </a:cubicBezTo>
                  <a:lnTo>
                    <a:pt x="26453" y="34759"/>
                  </a:lnTo>
                  <a:cubicBezTo>
                    <a:pt x="26753" y="35560"/>
                    <a:pt x="26953" y="36293"/>
                    <a:pt x="27153" y="36894"/>
                  </a:cubicBezTo>
                  <a:cubicBezTo>
                    <a:pt x="27320" y="37461"/>
                    <a:pt x="27453" y="37895"/>
                    <a:pt x="27553" y="38228"/>
                  </a:cubicBezTo>
                  <a:lnTo>
                    <a:pt x="27653" y="38595"/>
                  </a:lnTo>
                  <a:cubicBezTo>
                    <a:pt x="27687" y="38629"/>
                    <a:pt x="27687" y="38662"/>
                    <a:pt x="27720" y="38695"/>
                  </a:cubicBezTo>
                  <a:lnTo>
                    <a:pt x="27720" y="38595"/>
                  </a:lnTo>
                  <a:cubicBezTo>
                    <a:pt x="27687" y="38495"/>
                    <a:pt x="27653" y="38362"/>
                    <a:pt x="27620" y="38228"/>
                  </a:cubicBezTo>
                  <a:cubicBezTo>
                    <a:pt x="27520" y="37895"/>
                    <a:pt x="27420" y="37461"/>
                    <a:pt x="27253" y="36861"/>
                  </a:cubicBezTo>
                  <a:cubicBezTo>
                    <a:pt x="27086" y="36260"/>
                    <a:pt x="26886" y="35526"/>
                    <a:pt x="26586" y="34692"/>
                  </a:cubicBezTo>
                  <a:cubicBezTo>
                    <a:pt x="26453" y="34292"/>
                    <a:pt x="26319" y="33858"/>
                    <a:pt x="26152" y="33391"/>
                  </a:cubicBezTo>
                  <a:cubicBezTo>
                    <a:pt x="26086" y="33158"/>
                    <a:pt x="26019" y="32891"/>
                    <a:pt x="25919" y="32658"/>
                  </a:cubicBezTo>
                  <a:cubicBezTo>
                    <a:pt x="25819" y="32391"/>
                    <a:pt x="25719" y="32157"/>
                    <a:pt x="25619" y="31890"/>
                  </a:cubicBezTo>
                  <a:cubicBezTo>
                    <a:pt x="25252" y="30890"/>
                    <a:pt x="24818" y="29755"/>
                    <a:pt x="24284" y="28555"/>
                  </a:cubicBezTo>
                  <a:cubicBezTo>
                    <a:pt x="24017" y="27988"/>
                    <a:pt x="23751" y="27354"/>
                    <a:pt x="23450" y="26720"/>
                  </a:cubicBezTo>
                  <a:lnTo>
                    <a:pt x="22516" y="24819"/>
                  </a:lnTo>
                  <a:cubicBezTo>
                    <a:pt x="21049" y="22017"/>
                    <a:pt x="19381" y="19315"/>
                    <a:pt x="17546" y="16746"/>
                  </a:cubicBezTo>
                  <a:cubicBezTo>
                    <a:pt x="15645" y="14211"/>
                    <a:pt x="13610" y="11776"/>
                    <a:pt x="11408" y="9541"/>
                  </a:cubicBezTo>
                  <a:lnTo>
                    <a:pt x="9874" y="8040"/>
                  </a:lnTo>
                  <a:cubicBezTo>
                    <a:pt x="9407" y="7540"/>
                    <a:pt x="8873" y="7106"/>
                    <a:pt x="8406" y="6672"/>
                  </a:cubicBezTo>
                  <a:cubicBezTo>
                    <a:pt x="7472" y="5772"/>
                    <a:pt x="6538" y="5004"/>
                    <a:pt x="5704" y="4304"/>
                  </a:cubicBezTo>
                  <a:lnTo>
                    <a:pt x="5071" y="3770"/>
                  </a:lnTo>
                  <a:lnTo>
                    <a:pt x="4470" y="3303"/>
                  </a:lnTo>
                  <a:lnTo>
                    <a:pt x="3369" y="2469"/>
                  </a:lnTo>
                  <a:cubicBezTo>
                    <a:pt x="2702" y="1902"/>
                    <a:pt x="2068" y="1469"/>
                    <a:pt x="1568" y="1135"/>
                  </a:cubicBezTo>
                  <a:lnTo>
                    <a:pt x="401" y="301"/>
                  </a:lnTo>
                  <a:lnTo>
                    <a:pt x="100" y="68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2541506" y="913257"/>
              <a:ext cx="1486033" cy="2241390"/>
            </a:xfrm>
            <a:custGeom>
              <a:avLst/>
              <a:gdLst/>
              <a:ahLst/>
              <a:cxnLst/>
              <a:rect l="l" t="t" r="r" b="b"/>
              <a:pathLst>
                <a:path w="64247" h="96904" extrusionOk="0">
                  <a:moveTo>
                    <a:pt x="64246" y="1"/>
                  </a:moveTo>
                  <a:lnTo>
                    <a:pt x="63379" y="401"/>
                  </a:lnTo>
                  <a:cubicBezTo>
                    <a:pt x="63012" y="601"/>
                    <a:pt x="62512" y="835"/>
                    <a:pt x="61978" y="1135"/>
                  </a:cubicBezTo>
                  <a:lnTo>
                    <a:pt x="60110" y="2202"/>
                  </a:lnTo>
                  <a:cubicBezTo>
                    <a:pt x="50270" y="8173"/>
                    <a:pt x="42397" y="16880"/>
                    <a:pt x="37527" y="27287"/>
                  </a:cubicBezTo>
                  <a:cubicBezTo>
                    <a:pt x="35826" y="30923"/>
                    <a:pt x="34525" y="34759"/>
                    <a:pt x="33658" y="38695"/>
                  </a:cubicBezTo>
                  <a:cubicBezTo>
                    <a:pt x="33191" y="40763"/>
                    <a:pt x="32857" y="42865"/>
                    <a:pt x="32590" y="44966"/>
                  </a:cubicBezTo>
                  <a:cubicBezTo>
                    <a:pt x="32357" y="47168"/>
                    <a:pt x="32257" y="49369"/>
                    <a:pt x="32257" y="51538"/>
                  </a:cubicBezTo>
                  <a:cubicBezTo>
                    <a:pt x="32257" y="58188"/>
                    <a:pt x="33384" y="64738"/>
                    <a:pt x="35604" y="70991"/>
                  </a:cubicBezTo>
                  <a:lnTo>
                    <a:pt x="35604" y="70991"/>
                  </a:lnTo>
                  <a:lnTo>
                    <a:pt x="9908" y="89632"/>
                  </a:lnTo>
                  <a:lnTo>
                    <a:pt x="2469" y="95069"/>
                  </a:lnTo>
                  <a:lnTo>
                    <a:pt x="501" y="96503"/>
                  </a:lnTo>
                  <a:lnTo>
                    <a:pt x="0" y="96904"/>
                  </a:lnTo>
                  <a:lnTo>
                    <a:pt x="501" y="96537"/>
                  </a:lnTo>
                  <a:cubicBezTo>
                    <a:pt x="968" y="96203"/>
                    <a:pt x="1635" y="95736"/>
                    <a:pt x="2502" y="95102"/>
                  </a:cubicBezTo>
                  <a:lnTo>
                    <a:pt x="9974" y="89732"/>
                  </a:lnTo>
                  <a:lnTo>
                    <a:pt x="35793" y="71118"/>
                  </a:lnTo>
                  <a:lnTo>
                    <a:pt x="35859" y="71052"/>
                  </a:lnTo>
                  <a:lnTo>
                    <a:pt x="35826" y="70985"/>
                  </a:lnTo>
                  <a:cubicBezTo>
                    <a:pt x="33624" y="64747"/>
                    <a:pt x="32490" y="58176"/>
                    <a:pt x="32490" y="51538"/>
                  </a:cubicBezTo>
                  <a:cubicBezTo>
                    <a:pt x="32490" y="49369"/>
                    <a:pt x="32590" y="47201"/>
                    <a:pt x="32824" y="45000"/>
                  </a:cubicBezTo>
                  <a:cubicBezTo>
                    <a:pt x="33091" y="42898"/>
                    <a:pt x="33424" y="40830"/>
                    <a:pt x="33891" y="38762"/>
                  </a:cubicBezTo>
                  <a:cubicBezTo>
                    <a:pt x="34759" y="34826"/>
                    <a:pt x="36060" y="31023"/>
                    <a:pt x="37727" y="27387"/>
                  </a:cubicBezTo>
                  <a:cubicBezTo>
                    <a:pt x="42598" y="17013"/>
                    <a:pt x="50403" y="8307"/>
                    <a:pt x="60177" y="2302"/>
                  </a:cubicBezTo>
                  <a:lnTo>
                    <a:pt x="62011" y="1202"/>
                  </a:lnTo>
                  <a:cubicBezTo>
                    <a:pt x="62578" y="901"/>
                    <a:pt x="63045" y="668"/>
                    <a:pt x="63412" y="468"/>
                  </a:cubicBezTo>
                  <a:lnTo>
                    <a:pt x="64246" y="1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3958843" y="238925"/>
              <a:ext cx="1201326" cy="376533"/>
            </a:xfrm>
            <a:custGeom>
              <a:avLst/>
              <a:gdLst/>
              <a:ahLst/>
              <a:cxnLst/>
              <a:rect l="l" t="t" r="r" b="b"/>
              <a:pathLst>
                <a:path w="51938" h="16279" extrusionOk="0">
                  <a:moveTo>
                    <a:pt x="1" y="1"/>
                  </a:moveTo>
                  <a:cubicBezTo>
                    <a:pt x="1" y="1"/>
                    <a:pt x="34" y="1"/>
                    <a:pt x="67" y="67"/>
                  </a:cubicBezTo>
                  <a:lnTo>
                    <a:pt x="201" y="267"/>
                  </a:lnTo>
                  <a:lnTo>
                    <a:pt x="328" y="454"/>
                  </a:lnTo>
                  <a:lnTo>
                    <a:pt x="201" y="234"/>
                  </a:lnTo>
                  <a:lnTo>
                    <a:pt x="67" y="1"/>
                  </a:lnTo>
                  <a:close/>
                  <a:moveTo>
                    <a:pt x="328" y="454"/>
                  </a:moveTo>
                  <a:lnTo>
                    <a:pt x="701" y="1101"/>
                  </a:lnTo>
                  <a:cubicBezTo>
                    <a:pt x="1168" y="1869"/>
                    <a:pt x="1835" y="2936"/>
                    <a:pt x="2669" y="4337"/>
                  </a:cubicBezTo>
                  <a:cubicBezTo>
                    <a:pt x="4404" y="7072"/>
                    <a:pt x="6805" y="11008"/>
                    <a:pt x="9641" y="15578"/>
                  </a:cubicBezTo>
                  <a:lnTo>
                    <a:pt x="9674" y="15645"/>
                  </a:lnTo>
                  <a:lnTo>
                    <a:pt x="9741" y="15645"/>
                  </a:lnTo>
                  <a:cubicBezTo>
                    <a:pt x="13677" y="14578"/>
                    <a:pt x="17680" y="13844"/>
                    <a:pt x="21716" y="13410"/>
                  </a:cubicBezTo>
                  <a:cubicBezTo>
                    <a:pt x="24340" y="13143"/>
                    <a:pt x="26979" y="13010"/>
                    <a:pt x="29623" y="13010"/>
                  </a:cubicBezTo>
                  <a:cubicBezTo>
                    <a:pt x="30945" y="13010"/>
                    <a:pt x="32268" y="13043"/>
                    <a:pt x="33591" y="13110"/>
                  </a:cubicBezTo>
                  <a:cubicBezTo>
                    <a:pt x="36827" y="13243"/>
                    <a:pt x="40029" y="13644"/>
                    <a:pt x="43231" y="14211"/>
                  </a:cubicBezTo>
                  <a:lnTo>
                    <a:pt x="44199" y="14378"/>
                  </a:lnTo>
                  <a:lnTo>
                    <a:pt x="45166" y="14578"/>
                  </a:lnTo>
                  <a:lnTo>
                    <a:pt x="46867" y="14945"/>
                  </a:lnTo>
                  <a:cubicBezTo>
                    <a:pt x="47935" y="15211"/>
                    <a:pt x="48869" y="15445"/>
                    <a:pt x="49603" y="15645"/>
                  </a:cubicBezTo>
                  <a:lnTo>
                    <a:pt x="51337" y="16112"/>
                  </a:lnTo>
                  <a:lnTo>
                    <a:pt x="51771" y="16246"/>
                  </a:lnTo>
                  <a:cubicBezTo>
                    <a:pt x="51804" y="16246"/>
                    <a:pt x="51871" y="16246"/>
                    <a:pt x="51938" y="16279"/>
                  </a:cubicBezTo>
                  <a:cubicBezTo>
                    <a:pt x="51871" y="16246"/>
                    <a:pt x="51838" y="16212"/>
                    <a:pt x="51771" y="16212"/>
                  </a:cubicBezTo>
                  <a:lnTo>
                    <a:pt x="51337" y="16079"/>
                  </a:lnTo>
                  <a:lnTo>
                    <a:pt x="49636" y="15545"/>
                  </a:lnTo>
                  <a:cubicBezTo>
                    <a:pt x="48869" y="15345"/>
                    <a:pt x="47968" y="15111"/>
                    <a:pt x="46901" y="14845"/>
                  </a:cubicBezTo>
                  <a:lnTo>
                    <a:pt x="45166" y="14444"/>
                  </a:lnTo>
                  <a:lnTo>
                    <a:pt x="44232" y="14244"/>
                  </a:lnTo>
                  <a:lnTo>
                    <a:pt x="43231" y="14077"/>
                  </a:lnTo>
                  <a:cubicBezTo>
                    <a:pt x="40062" y="13477"/>
                    <a:pt x="36827" y="13077"/>
                    <a:pt x="33591" y="12910"/>
                  </a:cubicBezTo>
                  <a:cubicBezTo>
                    <a:pt x="32292" y="12844"/>
                    <a:pt x="30992" y="12811"/>
                    <a:pt x="29693" y="12811"/>
                  </a:cubicBezTo>
                  <a:cubicBezTo>
                    <a:pt x="27023" y="12811"/>
                    <a:pt x="24353" y="12952"/>
                    <a:pt x="21683" y="13243"/>
                  </a:cubicBezTo>
                  <a:cubicBezTo>
                    <a:pt x="17670" y="13641"/>
                    <a:pt x="13689" y="14402"/>
                    <a:pt x="9775" y="15460"/>
                  </a:cubicBezTo>
                  <a:lnTo>
                    <a:pt x="9775" y="15460"/>
                  </a:lnTo>
                  <a:cubicBezTo>
                    <a:pt x="6920" y="10946"/>
                    <a:pt x="4497" y="7062"/>
                    <a:pt x="2769" y="4304"/>
                  </a:cubicBezTo>
                  <a:lnTo>
                    <a:pt x="768" y="1101"/>
                  </a:lnTo>
                  <a:lnTo>
                    <a:pt x="328" y="454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5769667" y="2660821"/>
              <a:ext cx="672042" cy="1546217"/>
            </a:xfrm>
            <a:custGeom>
              <a:avLst/>
              <a:gdLst/>
              <a:ahLst/>
              <a:cxnLst/>
              <a:rect l="l" t="t" r="r" b="b"/>
              <a:pathLst>
                <a:path w="29055" h="66849" extrusionOk="0">
                  <a:moveTo>
                    <a:pt x="29055" y="1"/>
                  </a:moveTo>
                  <a:cubicBezTo>
                    <a:pt x="29021" y="68"/>
                    <a:pt x="28988" y="134"/>
                    <a:pt x="28955" y="201"/>
                  </a:cubicBezTo>
                  <a:cubicBezTo>
                    <a:pt x="28921" y="334"/>
                    <a:pt x="28855" y="535"/>
                    <a:pt x="28788" y="768"/>
                  </a:cubicBezTo>
                  <a:cubicBezTo>
                    <a:pt x="28621" y="1268"/>
                    <a:pt x="28421" y="2036"/>
                    <a:pt x="28087" y="2970"/>
                  </a:cubicBezTo>
                  <a:cubicBezTo>
                    <a:pt x="27754" y="3904"/>
                    <a:pt x="27354" y="5071"/>
                    <a:pt x="26820" y="6405"/>
                  </a:cubicBezTo>
                  <a:cubicBezTo>
                    <a:pt x="26286" y="7706"/>
                    <a:pt x="25686" y="9241"/>
                    <a:pt x="24919" y="10842"/>
                  </a:cubicBezTo>
                  <a:cubicBezTo>
                    <a:pt x="23184" y="14678"/>
                    <a:pt x="21116" y="18347"/>
                    <a:pt x="18814" y="21850"/>
                  </a:cubicBezTo>
                  <a:cubicBezTo>
                    <a:pt x="18481" y="22350"/>
                    <a:pt x="18147" y="22851"/>
                    <a:pt x="17813" y="23351"/>
                  </a:cubicBezTo>
                  <a:lnTo>
                    <a:pt x="16746" y="24852"/>
                  </a:lnTo>
                  <a:cubicBezTo>
                    <a:pt x="16012" y="25853"/>
                    <a:pt x="15212" y="26853"/>
                    <a:pt x="14444" y="27854"/>
                  </a:cubicBezTo>
                  <a:cubicBezTo>
                    <a:pt x="14011" y="28388"/>
                    <a:pt x="13610" y="28855"/>
                    <a:pt x="13177" y="29389"/>
                  </a:cubicBezTo>
                  <a:lnTo>
                    <a:pt x="11909" y="30890"/>
                  </a:lnTo>
                  <a:lnTo>
                    <a:pt x="10542" y="32357"/>
                  </a:lnTo>
                  <a:cubicBezTo>
                    <a:pt x="10075" y="32858"/>
                    <a:pt x="9608" y="33358"/>
                    <a:pt x="9141" y="33858"/>
                  </a:cubicBezTo>
                  <a:cubicBezTo>
                    <a:pt x="6305" y="36727"/>
                    <a:pt x="3270" y="39396"/>
                    <a:pt x="67" y="41831"/>
                  </a:cubicBezTo>
                  <a:lnTo>
                    <a:pt x="1" y="41898"/>
                  </a:lnTo>
                  <a:lnTo>
                    <a:pt x="34" y="41964"/>
                  </a:lnTo>
                  <a:cubicBezTo>
                    <a:pt x="3470" y="49203"/>
                    <a:pt x="6439" y="55441"/>
                    <a:pt x="8540" y="59844"/>
                  </a:cubicBezTo>
                  <a:cubicBezTo>
                    <a:pt x="9574" y="62045"/>
                    <a:pt x="10408" y="63813"/>
                    <a:pt x="11009" y="65014"/>
                  </a:cubicBezTo>
                  <a:cubicBezTo>
                    <a:pt x="11275" y="65615"/>
                    <a:pt x="11509" y="66048"/>
                    <a:pt x="11676" y="66382"/>
                  </a:cubicBezTo>
                  <a:lnTo>
                    <a:pt x="11843" y="66749"/>
                  </a:lnTo>
                  <a:cubicBezTo>
                    <a:pt x="11876" y="66815"/>
                    <a:pt x="11909" y="66849"/>
                    <a:pt x="11909" y="66849"/>
                  </a:cubicBezTo>
                  <a:lnTo>
                    <a:pt x="11876" y="66749"/>
                  </a:lnTo>
                  <a:lnTo>
                    <a:pt x="11709" y="66382"/>
                  </a:lnTo>
                  <a:cubicBezTo>
                    <a:pt x="11542" y="66048"/>
                    <a:pt x="11342" y="65581"/>
                    <a:pt x="11075" y="64981"/>
                  </a:cubicBezTo>
                  <a:lnTo>
                    <a:pt x="8640" y="59810"/>
                  </a:lnTo>
                  <a:lnTo>
                    <a:pt x="239" y="41944"/>
                  </a:lnTo>
                  <a:lnTo>
                    <a:pt x="239" y="41944"/>
                  </a:lnTo>
                  <a:cubicBezTo>
                    <a:pt x="3448" y="39523"/>
                    <a:pt x="6459" y="36873"/>
                    <a:pt x="9274" y="33992"/>
                  </a:cubicBezTo>
                  <a:cubicBezTo>
                    <a:pt x="9774" y="33525"/>
                    <a:pt x="10241" y="33025"/>
                    <a:pt x="10675" y="32524"/>
                  </a:cubicBezTo>
                  <a:lnTo>
                    <a:pt x="12043" y="31023"/>
                  </a:lnTo>
                  <a:cubicBezTo>
                    <a:pt x="12476" y="30523"/>
                    <a:pt x="12910" y="30022"/>
                    <a:pt x="13344" y="29522"/>
                  </a:cubicBezTo>
                  <a:cubicBezTo>
                    <a:pt x="13744" y="29022"/>
                    <a:pt x="14211" y="28521"/>
                    <a:pt x="14578" y="27988"/>
                  </a:cubicBezTo>
                  <a:cubicBezTo>
                    <a:pt x="15378" y="26987"/>
                    <a:pt x="16179" y="25986"/>
                    <a:pt x="16879" y="24952"/>
                  </a:cubicBezTo>
                  <a:lnTo>
                    <a:pt x="17980" y="23451"/>
                  </a:lnTo>
                  <a:cubicBezTo>
                    <a:pt x="18314" y="22951"/>
                    <a:pt x="18647" y="22450"/>
                    <a:pt x="18981" y="21950"/>
                  </a:cubicBezTo>
                  <a:cubicBezTo>
                    <a:pt x="21283" y="18447"/>
                    <a:pt x="23317" y="14745"/>
                    <a:pt x="25052" y="10909"/>
                  </a:cubicBezTo>
                  <a:cubicBezTo>
                    <a:pt x="25819" y="9274"/>
                    <a:pt x="26453" y="7773"/>
                    <a:pt x="26920" y="6439"/>
                  </a:cubicBezTo>
                  <a:cubicBezTo>
                    <a:pt x="27420" y="5105"/>
                    <a:pt x="27854" y="3937"/>
                    <a:pt x="28154" y="3003"/>
                  </a:cubicBezTo>
                  <a:cubicBezTo>
                    <a:pt x="28454" y="2036"/>
                    <a:pt x="28655" y="1302"/>
                    <a:pt x="28821" y="768"/>
                  </a:cubicBezTo>
                  <a:cubicBezTo>
                    <a:pt x="28888" y="535"/>
                    <a:pt x="28955" y="334"/>
                    <a:pt x="28988" y="201"/>
                  </a:cubicBezTo>
                  <a:cubicBezTo>
                    <a:pt x="29055" y="68"/>
                    <a:pt x="29055" y="1"/>
                    <a:pt x="29055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5373867" y="1359226"/>
              <a:ext cx="83361" cy="82574"/>
            </a:xfrm>
            <a:custGeom>
              <a:avLst/>
              <a:gdLst/>
              <a:ahLst/>
              <a:cxnLst/>
              <a:rect l="l" t="t" r="r" b="b"/>
              <a:pathLst>
                <a:path w="3604" h="3570" extrusionOk="0">
                  <a:moveTo>
                    <a:pt x="1802" y="0"/>
                  </a:moveTo>
                  <a:cubicBezTo>
                    <a:pt x="801" y="0"/>
                    <a:pt x="1" y="801"/>
                    <a:pt x="1" y="1802"/>
                  </a:cubicBezTo>
                  <a:cubicBezTo>
                    <a:pt x="1" y="2769"/>
                    <a:pt x="801" y="3569"/>
                    <a:pt x="1802" y="3569"/>
                  </a:cubicBezTo>
                  <a:cubicBezTo>
                    <a:pt x="2803" y="3569"/>
                    <a:pt x="3603" y="2769"/>
                    <a:pt x="3603" y="1802"/>
                  </a:cubicBezTo>
                  <a:cubicBezTo>
                    <a:pt x="3603" y="801"/>
                    <a:pt x="2803" y="0"/>
                    <a:pt x="1802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5110000" y="574541"/>
              <a:ext cx="96475" cy="83314"/>
            </a:xfrm>
            <a:custGeom>
              <a:avLst/>
              <a:gdLst/>
              <a:ahLst/>
              <a:cxnLst/>
              <a:rect l="l" t="t" r="r" b="b"/>
              <a:pathLst>
                <a:path w="4171" h="3602" extrusionOk="0">
                  <a:moveTo>
                    <a:pt x="2402" y="1"/>
                  </a:moveTo>
                  <a:cubicBezTo>
                    <a:pt x="801" y="1"/>
                    <a:pt x="0" y="1936"/>
                    <a:pt x="1101" y="3070"/>
                  </a:cubicBezTo>
                  <a:cubicBezTo>
                    <a:pt x="1468" y="3437"/>
                    <a:pt x="1920" y="3602"/>
                    <a:pt x="2362" y="3602"/>
                  </a:cubicBezTo>
                  <a:cubicBezTo>
                    <a:pt x="3286" y="3602"/>
                    <a:pt x="4170" y="2885"/>
                    <a:pt x="4170" y="1802"/>
                  </a:cubicBezTo>
                  <a:cubicBezTo>
                    <a:pt x="4170" y="802"/>
                    <a:pt x="3369" y="1"/>
                    <a:pt x="2402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6348333" y="1490373"/>
              <a:ext cx="96475" cy="82782"/>
            </a:xfrm>
            <a:custGeom>
              <a:avLst/>
              <a:gdLst/>
              <a:ahLst/>
              <a:cxnLst/>
              <a:rect l="l" t="t" r="r" b="b"/>
              <a:pathLst>
                <a:path w="4171" h="3579" extrusionOk="0">
                  <a:moveTo>
                    <a:pt x="2402" y="1"/>
                  </a:moveTo>
                  <a:cubicBezTo>
                    <a:pt x="801" y="1"/>
                    <a:pt x="1" y="1936"/>
                    <a:pt x="1135" y="3070"/>
                  </a:cubicBezTo>
                  <a:cubicBezTo>
                    <a:pt x="1496" y="3421"/>
                    <a:pt x="1936" y="3579"/>
                    <a:pt x="2367" y="3579"/>
                  </a:cubicBezTo>
                  <a:cubicBezTo>
                    <a:pt x="3288" y="3579"/>
                    <a:pt x="4170" y="2859"/>
                    <a:pt x="4170" y="1769"/>
                  </a:cubicBezTo>
                  <a:cubicBezTo>
                    <a:pt x="4170" y="802"/>
                    <a:pt x="3370" y="1"/>
                    <a:pt x="2402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4208045" y="3425429"/>
              <a:ext cx="96475" cy="82574"/>
            </a:xfrm>
            <a:custGeom>
              <a:avLst/>
              <a:gdLst/>
              <a:ahLst/>
              <a:cxnLst/>
              <a:rect l="l" t="t" r="r" b="b"/>
              <a:pathLst>
                <a:path w="4171" h="3570" extrusionOk="0">
                  <a:moveTo>
                    <a:pt x="2403" y="1"/>
                  </a:moveTo>
                  <a:cubicBezTo>
                    <a:pt x="801" y="1"/>
                    <a:pt x="1" y="1936"/>
                    <a:pt x="1135" y="3036"/>
                  </a:cubicBezTo>
                  <a:cubicBezTo>
                    <a:pt x="1493" y="3405"/>
                    <a:pt x="1939" y="3569"/>
                    <a:pt x="2377" y="3569"/>
                  </a:cubicBezTo>
                  <a:cubicBezTo>
                    <a:pt x="3289" y="3569"/>
                    <a:pt x="4171" y="2860"/>
                    <a:pt x="4171" y="1802"/>
                  </a:cubicBezTo>
                  <a:cubicBezTo>
                    <a:pt x="4171" y="801"/>
                    <a:pt x="3370" y="1"/>
                    <a:pt x="2403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3692663" y="3395337"/>
              <a:ext cx="83337" cy="83361"/>
            </a:xfrm>
            <a:custGeom>
              <a:avLst/>
              <a:gdLst/>
              <a:ahLst/>
              <a:cxnLst/>
              <a:rect l="l" t="t" r="r" b="b"/>
              <a:pathLst>
                <a:path w="3603" h="3604" extrusionOk="0">
                  <a:moveTo>
                    <a:pt x="1802" y="1"/>
                  </a:moveTo>
                  <a:cubicBezTo>
                    <a:pt x="801" y="1"/>
                    <a:pt x="0" y="802"/>
                    <a:pt x="0" y="1802"/>
                  </a:cubicBezTo>
                  <a:cubicBezTo>
                    <a:pt x="0" y="2770"/>
                    <a:pt x="801" y="3604"/>
                    <a:pt x="1802" y="3604"/>
                  </a:cubicBezTo>
                  <a:cubicBezTo>
                    <a:pt x="2802" y="3604"/>
                    <a:pt x="3603" y="2770"/>
                    <a:pt x="3603" y="1802"/>
                  </a:cubicBezTo>
                  <a:cubicBezTo>
                    <a:pt x="3603" y="802"/>
                    <a:pt x="2802" y="1"/>
                    <a:pt x="1802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5962571" y="2524261"/>
              <a:ext cx="82574" cy="82574"/>
            </a:xfrm>
            <a:custGeom>
              <a:avLst/>
              <a:gdLst/>
              <a:ahLst/>
              <a:cxnLst/>
              <a:rect l="l" t="t" r="r" b="b"/>
              <a:pathLst>
                <a:path w="3570" h="3570" extrusionOk="0">
                  <a:moveTo>
                    <a:pt x="1768" y="1"/>
                  </a:moveTo>
                  <a:cubicBezTo>
                    <a:pt x="801" y="1"/>
                    <a:pt x="0" y="801"/>
                    <a:pt x="0" y="1802"/>
                  </a:cubicBezTo>
                  <a:cubicBezTo>
                    <a:pt x="0" y="2769"/>
                    <a:pt x="801" y="3570"/>
                    <a:pt x="1768" y="3570"/>
                  </a:cubicBezTo>
                  <a:cubicBezTo>
                    <a:pt x="2769" y="3570"/>
                    <a:pt x="3569" y="2769"/>
                    <a:pt x="3569" y="1802"/>
                  </a:cubicBezTo>
                  <a:cubicBezTo>
                    <a:pt x="3569" y="801"/>
                    <a:pt x="2769" y="1"/>
                    <a:pt x="1768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2844717" y="1512000"/>
              <a:ext cx="96475" cy="82528"/>
            </a:xfrm>
            <a:custGeom>
              <a:avLst/>
              <a:gdLst/>
              <a:ahLst/>
              <a:cxnLst/>
              <a:rect l="l" t="t" r="r" b="b"/>
              <a:pathLst>
                <a:path w="4171" h="3568" extrusionOk="0">
                  <a:moveTo>
                    <a:pt x="2403" y="0"/>
                  </a:moveTo>
                  <a:cubicBezTo>
                    <a:pt x="801" y="0"/>
                    <a:pt x="1" y="1901"/>
                    <a:pt x="1135" y="3036"/>
                  </a:cubicBezTo>
                  <a:cubicBezTo>
                    <a:pt x="1491" y="3403"/>
                    <a:pt x="1935" y="3567"/>
                    <a:pt x="2373" y="3567"/>
                  </a:cubicBezTo>
                  <a:cubicBezTo>
                    <a:pt x="3286" y="3567"/>
                    <a:pt x="4170" y="2851"/>
                    <a:pt x="4170" y="1768"/>
                  </a:cubicBezTo>
                  <a:cubicBezTo>
                    <a:pt x="4170" y="801"/>
                    <a:pt x="3370" y="0"/>
                    <a:pt x="2403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6023519" y="1826013"/>
              <a:ext cx="82574" cy="82574"/>
            </a:xfrm>
            <a:custGeom>
              <a:avLst/>
              <a:gdLst/>
              <a:ahLst/>
              <a:cxnLst/>
              <a:rect l="l" t="t" r="r" b="b"/>
              <a:pathLst>
                <a:path w="3570" h="3570" extrusionOk="0">
                  <a:moveTo>
                    <a:pt x="1768" y="0"/>
                  </a:moveTo>
                  <a:cubicBezTo>
                    <a:pt x="801" y="0"/>
                    <a:pt x="0" y="801"/>
                    <a:pt x="0" y="1768"/>
                  </a:cubicBezTo>
                  <a:cubicBezTo>
                    <a:pt x="0" y="2769"/>
                    <a:pt x="801" y="3570"/>
                    <a:pt x="1768" y="3570"/>
                  </a:cubicBezTo>
                  <a:cubicBezTo>
                    <a:pt x="2769" y="3570"/>
                    <a:pt x="3569" y="2769"/>
                    <a:pt x="3569" y="1768"/>
                  </a:cubicBezTo>
                  <a:cubicBezTo>
                    <a:pt x="3569" y="801"/>
                    <a:pt x="2769" y="0"/>
                    <a:pt x="1768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3293763" y="1667850"/>
              <a:ext cx="96475" cy="82944"/>
            </a:xfrm>
            <a:custGeom>
              <a:avLst/>
              <a:gdLst/>
              <a:ahLst/>
              <a:cxnLst/>
              <a:rect l="l" t="t" r="r" b="b"/>
              <a:pathLst>
                <a:path w="4171" h="3586" extrusionOk="0">
                  <a:moveTo>
                    <a:pt x="2369" y="0"/>
                  </a:moveTo>
                  <a:cubicBezTo>
                    <a:pt x="801" y="0"/>
                    <a:pt x="1" y="1935"/>
                    <a:pt x="1101" y="3069"/>
                  </a:cubicBezTo>
                  <a:cubicBezTo>
                    <a:pt x="1468" y="3425"/>
                    <a:pt x="1919" y="3586"/>
                    <a:pt x="2361" y="3586"/>
                  </a:cubicBezTo>
                  <a:cubicBezTo>
                    <a:pt x="3285" y="3586"/>
                    <a:pt x="4170" y="2884"/>
                    <a:pt x="4170" y="1801"/>
                  </a:cubicBezTo>
                  <a:cubicBezTo>
                    <a:pt x="4170" y="801"/>
                    <a:pt x="3370" y="0"/>
                    <a:pt x="2369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3340069" y="1120039"/>
              <a:ext cx="82574" cy="82574"/>
            </a:xfrm>
            <a:custGeom>
              <a:avLst/>
              <a:gdLst/>
              <a:ahLst/>
              <a:cxnLst/>
              <a:rect l="l" t="t" r="r" b="b"/>
              <a:pathLst>
                <a:path w="3570" h="3570" extrusionOk="0">
                  <a:moveTo>
                    <a:pt x="1768" y="1"/>
                  </a:moveTo>
                  <a:cubicBezTo>
                    <a:pt x="801" y="1"/>
                    <a:pt x="0" y="801"/>
                    <a:pt x="0" y="1768"/>
                  </a:cubicBezTo>
                  <a:cubicBezTo>
                    <a:pt x="0" y="2769"/>
                    <a:pt x="801" y="3570"/>
                    <a:pt x="1768" y="3570"/>
                  </a:cubicBezTo>
                  <a:cubicBezTo>
                    <a:pt x="2769" y="3570"/>
                    <a:pt x="3569" y="2769"/>
                    <a:pt x="3569" y="1768"/>
                  </a:cubicBezTo>
                  <a:cubicBezTo>
                    <a:pt x="3569" y="801"/>
                    <a:pt x="2769" y="1"/>
                    <a:pt x="1768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2908764" y="2708630"/>
              <a:ext cx="48619" cy="40917"/>
            </a:xfrm>
            <a:custGeom>
              <a:avLst/>
              <a:gdLst/>
              <a:ahLst/>
              <a:cxnLst/>
              <a:rect l="l" t="t" r="r" b="b"/>
              <a:pathLst>
                <a:path w="2102" h="1769" extrusionOk="0">
                  <a:moveTo>
                    <a:pt x="1255" y="0"/>
                  </a:moveTo>
                  <a:cubicBezTo>
                    <a:pt x="1238" y="0"/>
                    <a:pt x="1219" y="1"/>
                    <a:pt x="1201" y="2"/>
                  </a:cubicBezTo>
                  <a:cubicBezTo>
                    <a:pt x="401" y="2"/>
                    <a:pt x="0" y="936"/>
                    <a:pt x="568" y="1503"/>
                  </a:cubicBezTo>
                  <a:cubicBezTo>
                    <a:pt x="751" y="1687"/>
                    <a:pt x="977" y="1769"/>
                    <a:pt x="1198" y="1769"/>
                  </a:cubicBezTo>
                  <a:cubicBezTo>
                    <a:pt x="1660" y="1769"/>
                    <a:pt x="2102" y="1411"/>
                    <a:pt x="2102" y="869"/>
                  </a:cubicBezTo>
                  <a:cubicBezTo>
                    <a:pt x="2102" y="419"/>
                    <a:pt x="1730" y="0"/>
                    <a:pt x="1255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3259044" y="2108407"/>
              <a:ext cx="48642" cy="41148"/>
            </a:xfrm>
            <a:custGeom>
              <a:avLst/>
              <a:gdLst/>
              <a:ahLst/>
              <a:cxnLst/>
              <a:rect l="l" t="t" r="r" b="b"/>
              <a:pathLst>
                <a:path w="2103" h="1779" extrusionOk="0">
                  <a:moveTo>
                    <a:pt x="1201" y="0"/>
                  </a:moveTo>
                  <a:cubicBezTo>
                    <a:pt x="401" y="0"/>
                    <a:pt x="1" y="967"/>
                    <a:pt x="568" y="1535"/>
                  </a:cubicBezTo>
                  <a:cubicBezTo>
                    <a:pt x="747" y="1703"/>
                    <a:pt x="966" y="1779"/>
                    <a:pt x="1182" y="1779"/>
                  </a:cubicBezTo>
                  <a:cubicBezTo>
                    <a:pt x="1650" y="1779"/>
                    <a:pt x="2102" y="1426"/>
                    <a:pt x="2102" y="901"/>
                  </a:cubicBezTo>
                  <a:cubicBezTo>
                    <a:pt x="2102" y="400"/>
                    <a:pt x="1702" y="0"/>
                    <a:pt x="1201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3660257" y="2833648"/>
              <a:ext cx="48619" cy="41680"/>
            </a:xfrm>
            <a:custGeom>
              <a:avLst/>
              <a:gdLst/>
              <a:ahLst/>
              <a:cxnLst/>
              <a:rect l="l" t="t" r="r" b="b"/>
              <a:pathLst>
                <a:path w="2102" h="1802" extrusionOk="0">
                  <a:moveTo>
                    <a:pt x="1201" y="1"/>
                  </a:moveTo>
                  <a:cubicBezTo>
                    <a:pt x="401" y="1"/>
                    <a:pt x="0" y="968"/>
                    <a:pt x="567" y="1535"/>
                  </a:cubicBezTo>
                  <a:cubicBezTo>
                    <a:pt x="751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2"/>
                  </a:cubicBezTo>
                  <a:cubicBezTo>
                    <a:pt x="2102" y="401"/>
                    <a:pt x="1702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3448849" y="2098368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0"/>
                  </a:moveTo>
                  <a:cubicBezTo>
                    <a:pt x="401" y="0"/>
                    <a:pt x="0" y="968"/>
                    <a:pt x="568" y="1535"/>
                  </a:cubicBezTo>
                  <a:cubicBezTo>
                    <a:pt x="751" y="1719"/>
                    <a:pt x="977" y="1801"/>
                    <a:pt x="1198" y="1801"/>
                  </a:cubicBezTo>
                  <a:cubicBezTo>
                    <a:pt x="1660" y="1801"/>
                    <a:pt x="2102" y="1442"/>
                    <a:pt x="2102" y="901"/>
                  </a:cubicBezTo>
                  <a:cubicBezTo>
                    <a:pt x="2102" y="401"/>
                    <a:pt x="1702" y="0"/>
                    <a:pt x="1201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3745121" y="1633085"/>
              <a:ext cx="48642" cy="40917"/>
            </a:xfrm>
            <a:custGeom>
              <a:avLst/>
              <a:gdLst/>
              <a:ahLst/>
              <a:cxnLst/>
              <a:rect l="l" t="t" r="r" b="b"/>
              <a:pathLst>
                <a:path w="2103" h="1769" extrusionOk="0">
                  <a:moveTo>
                    <a:pt x="1260" y="0"/>
                  </a:moveTo>
                  <a:cubicBezTo>
                    <a:pt x="1240" y="0"/>
                    <a:pt x="1221" y="1"/>
                    <a:pt x="1201" y="2"/>
                  </a:cubicBezTo>
                  <a:cubicBezTo>
                    <a:pt x="401" y="2"/>
                    <a:pt x="1" y="969"/>
                    <a:pt x="568" y="1503"/>
                  </a:cubicBezTo>
                  <a:cubicBezTo>
                    <a:pt x="751" y="1687"/>
                    <a:pt x="977" y="1769"/>
                    <a:pt x="1198" y="1769"/>
                  </a:cubicBezTo>
                  <a:cubicBezTo>
                    <a:pt x="1660" y="1769"/>
                    <a:pt x="2102" y="1411"/>
                    <a:pt x="2102" y="869"/>
                  </a:cubicBezTo>
                  <a:cubicBezTo>
                    <a:pt x="2102" y="389"/>
                    <a:pt x="1732" y="0"/>
                    <a:pt x="126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3036835" y="2107620"/>
              <a:ext cx="41703" cy="41703"/>
            </a:xfrm>
            <a:custGeom>
              <a:avLst/>
              <a:gdLst/>
              <a:ahLst/>
              <a:cxnLst/>
              <a:rect l="l" t="t" r="r" b="b"/>
              <a:pathLst>
                <a:path w="1803" h="1803" extrusionOk="0">
                  <a:moveTo>
                    <a:pt x="901" y="1"/>
                  </a:moveTo>
                  <a:cubicBezTo>
                    <a:pt x="434" y="1"/>
                    <a:pt x="1" y="401"/>
                    <a:pt x="1" y="901"/>
                  </a:cubicBezTo>
                  <a:cubicBezTo>
                    <a:pt x="1" y="1402"/>
                    <a:pt x="434" y="1802"/>
                    <a:pt x="901" y="1802"/>
                  </a:cubicBezTo>
                  <a:cubicBezTo>
                    <a:pt x="1402" y="1802"/>
                    <a:pt x="1802" y="1402"/>
                    <a:pt x="1802" y="901"/>
                  </a:cubicBezTo>
                  <a:cubicBezTo>
                    <a:pt x="1802" y="401"/>
                    <a:pt x="1402" y="1"/>
                    <a:pt x="9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5788958" y="2924711"/>
              <a:ext cx="48642" cy="41148"/>
            </a:xfrm>
            <a:custGeom>
              <a:avLst/>
              <a:gdLst/>
              <a:ahLst/>
              <a:cxnLst/>
              <a:rect l="l" t="t" r="r" b="b"/>
              <a:pathLst>
                <a:path w="2103" h="1779" extrusionOk="0">
                  <a:moveTo>
                    <a:pt x="1202" y="0"/>
                  </a:moveTo>
                  <a:cubicBezTo>
                    <a:pt x="401" y="0"/>
                    <a:pt x="1" y="967"/>
                    <a:pt x="568" y="1534"/>
                  </a:cubicBezTo>
                  <a:cubicBezTo>
                    <a:pt x="747" y="1703"/>
                    <a:pt x="966" y="1779"/>
                    <a:pt x="1182" y="1779"/>
                  </a:cubicBezTo>
                  <a:cubicBezTo>
                    <a:pt x="1650" y="1779"/>
                    <a:pt x="2102" y="1425"/>
                    <a:pt x="2102" y="901"/>
                  </a:cubicBezTo>
                  <a:cubicBezTo>
                    <a:pt x="2102" y="400"/>
                    <a:pt x="1702" y="0"/>
                    <a:pt x="1202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5644673" y="2815907"/>
              <a:ext cx="48642" cy="41657"/>
            </a:xfrm>
            <a:custGeom>
              <a:avLst/>
              <a:gdLst/>
              <a:ahLst/>
              <a:cxnLst/>
              <a:rect l="l" t="t" r="r" b="b"/>
              <a:pathLst>
                <a:path w="2103" h="1801" extrusionOk="0">
                  <a:moveTo>
                    <a:pt x="1202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2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1"/>
                  </a:cubicBezTo>
                  <a:cubicBezTo>
                    <a:pt x="2102" y="401"/>
                    <a:pt x="1702" y="1"/>
                    <a:pt x="1202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5944044" y="3021926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0"/>
                  </a:moveTo>
                  <a:cubicBezTo>
                    <a:pt x="401" y="0"/>
                    <a:pt x="0" y="967"/>
                    <a:pt x="568" y="1534"/>
                  </a:cubicBezTo>
                  <a:cubicBezTo>
                    <a:pt x="751" y="1718"/>
                    <a:pt x="977" y="1800"/>
                    <a:pt x="1198" y="1800"/>
                  </a:cubicBezTo>
                  <a:cubicBezTo>
                    <a:pt x="1660" y="1800"/>
                    <a:pt x="2102" y="1442"/>
                    <a:pt x="2102" y="901"/>
                  </a:cubicBezTo>
                  <a:cubicBezTo>
                    <a:pt x="2102" y="400"/>
                    <a:pt x="1702" y="0"/>
                    <a:pt x="1201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5128504" y="3041194"/>
              <a:ext cx="48642" cy="41680"/>
            </a:xfrm>
            <a:custGeom>
              <a:avLst/>
              <a:gdLst/>
              <a:ahLst/>
              <a:cxnLst/>
              <a:rect l="l" t="t" r="r" b="b"/>
              <a:pathLst>
                <a:path w="2103" h="1802" extrusionOk="0">
                  <a:moveTo>
                    <a:pt x="1202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2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2"/>
                  </a:cubicBezTo>
                  <a:cubicBezTo>
                    <a:pt x="2102" y="401"/>
                    <a:pt x="1702" y="1"/>
                    <a:pt x="1202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5260460" y="3359856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1"/>
                  </a:moveTo>
                  <a:cubicBezTo>
                    <a:pt x="400" y="1"/>
                    <a:pt x="0" y="968"/>
                    <a:pt x="567" y="1535"/>
                  </a:cubicBezTo>
                  <a:cubicBezTo>
                    <a:pt x="740" y="1719"/>
                    <a:pt x="958" y="1801"/>
                    <a:pt x="1176" y="1801"/>
                  </a:cubicBezTo>
                  <a:cubicBezTo>
                    <a:pt x="1629" y="1801"/>
                    <a:pt x="2079" y="1442"/>
                    <a:pt x="2102" y="901"/>
                  </a:cubicBezTo>
                  <a:cubicBezTo>
                    <a:pt x="2102" y="401"/>
                    <a:pt x="1701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5030525" y="3263403"/>
              <a:ext cx="48642" cy="41680"/>
            </a:xfrm>
            <a:custGeom>
              <a:avLst/>
              <a:gdLst/>
              <a:ahLst/>
              <a:cxnLst/>
              <a:rect l="l" t="t" r="r" b="b"/>
              <a:pathLst>
                <a:path w="2103" h="1802" extrusionOk="0">
                  <a:moveTo>
                    <a:pt x="1201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1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2"/>
                  </a:cubicBezTo>
                  <a:cubicBezTo>
                    <a:pt x="2102" y="401"/>
                    <a:pt x="1702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3691113" y="1400883"/>
              <a:ext cx="47856" cy="41657"/>
            </a:xfrm>
            <a:custGeom>
              <a:avLst/>
              <a:gdLst/>
              <a:ahLst/>
              <a:cxnLst/>
              <a:rect l="l" t="t" r="r" b="b"/>
              <a:pathLst>
                <a:path w="2069" h="1801" extrusionOk="0">
                  <a:moveTo>
                    <a:pt x="1201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1" y="1719"/>
                    <a:pt x="973" y="1801"/>
                    <a:pt x="1190" y="1801"/>
                  </a:cubicBezTo>
                  <a:cubicBezTo>
                    <a:pt x="1642" y="1801"/>
                    <a:pt x="2069" y="1443"/>
                    <a:pt x="2069" y="901"/>
                  </a:cubicBezTo>
                  <a:cubicBezTo>
                    <a:pt x="2069" y="401"/>
                    <a:pt x="1668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4180289" y="1160169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0"/>
                  </a:moveTo>
                  <a:cubicBezTo>
                    <a:pt x="400" y="0"/>
                    <a:pt x="0" y="967"/>
                    <a:pt x="567" y="1535"/>
                  </a:cubicBezTo>
                  <a:cubicBezTo>
                    <a:pt x="751" y="1718"/>
                    <a:pt x="976" y="1800"/>
                    <a:pt x="1198" y="1800"/>
                  </a:cubicBezTo>
                  <a:cubicBezTo>
                    <a:pt x="1659" y="1800"/>
                    <a:pt x="2102" y="1442"/>
                    <a:pt x="2102" y="901"/>
                  </a:cubicBezTo>
                  <a:cubicBezTo>
                    <a:pt x="2068" y="400"/>
                    <a:pt x="1668" y="0"/>
                    <a:pt x="1201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4785948" y="1103061"/>
              <a:ext cx="47856" cy="41657"/>
            </a:xfrm>
            <a:custGeom>
              <a:avLst/>
              <a:gdLst/>
              <a:ahLst/>
              <a:cxnLst/>
              <a:rect l="l" t="t" r="r" b="b"/>
              <a:pathLst>
                <a:path w="2069" h="1801" extrusionOk="0">
                  <a:moveTo>
                    <a:pt x="1201" y="1"/>
                  </a:moveTo>
                  <a:cubicBezTo>
                    <a:pt x="401" y="1"/>
                    <a:pt x="0" y="968"/>
                    <a:pt x="534" y="1535"/>
                  </a:cubicBezTo>
                  <a:cubicBezTo>
                    <a:pt x="718" y="1719"/>
                    <a:pt x="943" y="1801"/>
                    <a:pt x="1165" y="1801"/>
                  </a:cubicBezTo>
                  <a:cubicBezTo>
                    <a:pt x="1626" y="1801"/>
                    <a:pt x="2069" y="1443"/>
                    <a:pt x="2069" y="901"/>
                  </a:cubicBezTo>
                  <a:cubicBezTo>
                    <a:pt x="2069" y="401"/>
                    <a:pt x="1668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5738048" y="606946"/>
              <a:ext cx="48619" cy="41680"/>
            </a:xfrm>
            <a:custGeom>
              <a:avLst/>
              <a:gdLst/>
              <a:ahLst/>
              <a:cxnLst/>
              <a:rect l="l" t="t" r="r" b="b"/>
              <a:pathLst>
                <a:path w="2102" h="1802" extrusionOk="0">
                  <a:moveTo>
                    <a:pt x="1201" y="1"/>
                  </a:moveTo>
                  <a:cubicBezTo>
                    <a:pt x="400" y="1"/>
                    <a:pt x="0" y="968"/>
                    <a:pt x="567" y="1535"/>
                  </a:cubicBezTo>
                  <a:cubicBezTo>
                    <a:pt x="751" y="1719"/>
                    <a:pt x="976" y="1801"/>
                    <a:pt x="1198" y="1801"/>
                  </a:cubicBezTo>
                  <a:cubicBezTo>
                    <a:pt x="1659" y="1801"/>
                    <a:pt x="2102" y="1443"/>
                    <a:pt x="2102" y="902"/>
                  </a:cubicBezTo>
                  <a:cubicBezTo>
                    <a:pt x="2102" y="401"/>
                    <a:pt x="1701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4147098" y="573014"/>
              <a:ext cx="48642" cy="41657"/>
            </a:xfrm>
            <a:custGeom>
              <a:avLst/>
              <a:gdLst/>
              <a:ahLst/>
              <a:cxnLst/>
              <a:rect l="l" t="t" r="r" b="b"/>
              <a:pathLst>
                <a:path w="2103" h="1801" extrusionOk="0">
                  <a:moveTo>
                    <a:pt x="1202" y="0"/>
                  </a:moveTo>
                  <a:cubicBezTo>
                    <a:pt x="401" y="0"/>
                    <a:pt x="1" y="968"/>
                    <a:pt x="568" y="1535"/>
                  </a:cubicBezTo>
                  <a:cubicBezTo>
                    <a:pt x="751" y="1718"/>
                    <a:pt x="977" y="1801"/>
                    <a:pt x="1198" y="1801"/>
                  </a:cubicBezTo>
                  <a:cubicBezTo>
                    <a:pt x="1660" y="1801"/>
                    <a:pt x="2102" y="1442"/>
                    <a:pt x="2102" y="901"/>
                  </a:cubicBezTo>
                  <a:cubicBezTo>
                    <a:pt x="2102" y="401"/>
                    <a:pt x="1702" y="0"/>
                    <a:pt x="1202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3649456" y="1660888"/>
              <a:ext cx="310173" cy="1212151"/>
            </a:xfrm>
            <a:custGeom>
              <a:avLst/>
              <a:gdLst/>
              <a:ahLst/>
              <a:cxnLst/>
              <a:rect l="l" t="t" r="r" b="b"/>
              <a:pathLst>
                <a:path w="13410" h="52406" extrusionOk="0">
                  <a:moveTo>
                    <a:pt x="5371" y="1"/>
                  </a:moveTo>
                  <a:cubicBezTo>
                    <a:pt x="5371" y="1"/>
                    <a:pt x="5337" y="34"/>
                    <a:pt x="5304" y="134"/>
                  </a:cubicBezTo>
                  <a:cubicBezTo>
                    <a:pt x="5337" y="101"/>
                    <a:pt x="5371" y="34"/>
                    <a:pt x="5371" y="1"/>
                  </a:cubicBezTo>
                  <a:close/>
                  <a:moveTo>
                    <a:pt x="5304" y="134"/>
                  </a:moveTo>
                  <a:lnTo>
                    <a:pt x="5304" y="134"/>
                  </a:lnTo>
                  <a:cubicBezTo>
                    <a:pt x="5237" y="201"/>
                    <a:pt x="5171" y="335"/>
                    <a:pt x="5071" y="501"/>
                  </a:cubicBezTo>
                  <a:cubicBezTo>
                    <a:pt x="4904" y="835"/>
                    <a:pt x="4637" y="1302"/>
                    <a:pt x="4303" y="1969"/>
                  </a:cubicBezTo>
                  <a:cubicBezTo>
                    <a:pt x="3436" y="3804"/>
                    <a:pt x="2702" y="5705"/>
                    <a:pt x="2102" y="7640"/>
                  </a:cubicBezTo>
                  <a:cubicBezTo>
                    <a:pt x="1201" y="10508"/>
                    <a:pt x="601" y="13477"/>
                    <a:pt x="267" y="16479"/>
                  </a:cubicBezTo>
                  <a:cubicBezTo>
                    <a:pt x="234" y="16913"/>
                    <a:pt x="200" y="17347"/>
                    <a:pt x="167" y="17780"/>
                  </a:cubicBezTo>
                  <a:cubicBezTo>
                    <a:pt x="100" y="18181"/>
                    <a:pt x="67" y="18648"/>
                    <a:pt x="67" y="19081"/>
                  </a:cubicBezTo>
                  <a:lnTo>
                    <a:pt x="34" y="20449"/>
                  </a:lnTo>
                  <a:lnTo>
                    <a:pt x="34" y="21817"/>
                  </a:lnTo>
                  <a:cubicBezTo>
                    <a:pt x="34" y="22050"/>
                    <a:pt x="0" y="22284"/>
                    <a:pt x="34" y="22517"/>
                  </a:cubicBezTo>
                  <a:cubicBezTo>
                    <a:pt x="34" y="22751"/>
                    <a:pt x="67" y="22984"/>
                    <a:pt x="67" y="23218"/>
                  </a:cubicBezTo>
                  <a:lnTo>
                    <a:pt x="167" y="24652"/>
                  </a:lnTo>
                  <a:cubicBezTo>
                    <a:pt x="267" y="25586"/>
                    <a:pt x="334" y="26553"/>
                    <a:pt x="501" y="27521"/>
                  </a:cubicBezTo>
                  <a:cubicBezTo>
                    <a:pt x="1068" y="31190"/>
                    <a:pt x="2135" y="34759"/>
                    <a:pt x="3636" y="38128"/>
                  </a:cubicBezTo>
                  <a:cubicBezTo>
                    <a:pt x="4870" y="40864"/>
                    <a:pt x="6372" y="43499"/>
                    <a:pt x="8106" y="45967"/>
                  </a:cubicBezTo>
                  <a:lnTo>
                    <a:pt x="9174" y="47468"/>
                  </a:lnTo>
                  <a:cubicBezTo>
                    <a:pt x="9507" y="47935"/>
                    <a:pt x="9874" y="48336"/>
                    <a:pt x="10174" y="48736"/>
                  </a:cubicBezTo>
                  <a:lnTo>
                    <a:pt x="11075" y="49870"/>
                  </a:lnTo>
                  <a:cubicBezTo>
                    <a:pt x="11342" y="50204"/>
                    <a:pt x="11642" y="50470"/>
                    <a:pt x="11875" y="50737"/>
                  </a:cubicBezTo>
                  <a:lnTo>
                    <a:pt x="12976" y="51971"/>
                  </a:lnTo>
                  <a:lnTo>
                    <a:pt x="13276" y="52272"/>
                  </a:lnTo>
                  <a:cubicBezTo>
                    <a:pt x="13343" y="52372"/>
                    <a:pt x="13377" y="52405"/>
                    <a:pt x="13377" y="52405"/>
                  </a:cubicBezTo>
                  <a:cubicBezTo>
                    <a:pt x="13410" y="52372"/>
                    <a:pt x="13377" y="52338"/>
                    <a:pt x="13276" y="52238"/>
                  </a:cubicBezTo>
                  <a:lnTo>
                    <a:pt x="12976" y="51938"/>
                  </a:lnTo>
                  <a:lnTo>
                    <a:pt x="11909" y="50671"/>
                  </a:lnTo>
                  <a:cubicBezTo>
                    <a:pt x="11675" y="50404"/>
                    <a:pt x="11408" y="50103"/>
                    <a:pt x="11142" y="49770"/>
                  </a:cubicBezTo>
                  <a:lnTo>
                    <a:pt x="10241" y="48636"/>
                  </a:lnTo>
                  <a:cubicBezTo>
                    <a:pt x="9941" y="48235"/>
                    <a:pt x="9574" y="47835"/>
                    <a:pt x="9240" y="47368"/>
                  </a:cubicBezTo>
                  <a:lnTo>
                    <a:pt x="8206" y="45867"/>
                  </a:lnTo>
                  <a:cubicBezTo>
                    <a:pt x="6472" y="43399"/>
                    <a:pt x="5004" y="40763"/>
                    <a:pt x="3770" y="38028"/>
                  </a:cubicBezTo>
                  <a:cubicBezTo>
                    <a:pt x="2302" y="34659"/>
                    <a:pt x="1268" y="31123"/>
                    <a:pt x="701" y="27487"/>
                  </a:cubicBezTo>
                  <a:cubicBezTo>
                    <a:pt x="501" y="26520"/>
                    <a:pt x="467" y="25553"/>
                    <a:pt x="334" y="24619"/>
                  </a:cubicBezTo>
                  <a:lnTo>
                    <a:pt x="234" y="23184"/>
                  </a:lnTo>
                  <a:cubicBezTo>
                    <a:pt x="234" y="22951"/>
                    <a:pt x="200" y="22717"/>
                    <a:pt x="200" y="22484"/>
                  </a:cubicBezTo>
                  <a:lnTo>
                    <a:pt x="200" y="21783"/>
                  </a:lnTo>
                  <a:cubicBezTo>
                    <a:pt x="200" y="21350"/>
                    <a:pt x="200" y="20883"/>
                    <a:pt x="200" y="20416"/>
                  </a:cubicBezTo>
                  <a:cubicBezTo>
                    <a:pt x="234" y="19982"/>
                    <a:pt x="234" y="19515"/>
                    <a:pt x="267" y="19081"/>
                  </a:cubicBezTo>
                  <a:cubicBezTo>
                    <a:pt x="267" y="18648"/>
                    <a:pt x="301" y="18214"/>
                    <a:pt x="334" y="17780"/>
                  </a:cubicBezTo>
                  <a:cubicBezTo>
                    <a:pt x="367" y="17313"/>
                    <a:pt x="401" y="16913"/>
                    <a:pt x="434" y="16479"/>
                  </a:cubicBezTo>
                  <a:cubicBezTo>
                    <a:pt x="768" y="13511"/>
                    <a:pt x="1368" y="10542"/>
                    <a:pt x="2235" y="7673"/>
                  </a:cubicBezTo>
                  <a:cubicBezTo>
                    <a:pt x="2836" y="5738"/>
                    <a:pt x="3570" y="3837"/>
                    <a:pt x="4403" y="2002"/>
                  </a:cubicBezTo>
                  <a:cubicBezTo>
                    <a:pt x="4704" y="1335"/>
                    <a:pt x="4937" y="835"/>
                    <a:pt x="5104" y="501"/>
                  </a:cubicBezTo>
                  <a:lnTo>
                    <a:pt x="5304" y="134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3056911" y="1160169"/>
              <a:ext cx="324838" cy="1020010"/>
            </a:xfrm>
            <a:custGeom>
              <a:avLst/>
              <a:gdLst/>
              <a:ahLst/>
              <a:cxnLst/>
              <a:rect l="l" t="t" r="r" b="b"/>
              <a:pathLst>
                <a:path w="14044" h="44099" extrusionOk="0">
                  <a:moveTo>
                    <a:pt x="14043" y="0"/>
                  </a:moveTo>
                  <a:lnTo>
                    <a:pt x="14043" y="0"/>
                  </a:lnTo>
                  <a:cubicBezTo>
                    <a:pt x="14010" y="33"/>
                    <a:pt x="14010" y="67"/>
                    <a:pt x="13977" y="100"/>
                  </a:cubicBezTo>
                  <a:lnTo>
                    <a:pt x="13777" y="400"/>
                  </a:lnTo>
                  <a:lnTo>
                    <a:pt x="13009" y="1535"/>
                  </a:lnTo>
                  <a:lnTo>
                    <a:pt x="12476" y="2368"/>
                  </a:lnTo>
                  <a:cubicBezTo>
                    <a:pt x="12242" y="2669"/>
                    <a:pt x="12075" y="3002"/>
                    <a:pt x="11842" y="3369"/>
                  </a:cubicBezTo>
                  <a:cubicBezTo>
                    <a:pt x="11408" y="4103"/>
                    <a:pt x="10874" y="4904"/>
                    <a:pt x="10374" y="5838"/>
                  </a:cubicBezTo>
                  <a:lnTo>
                    <a:pt x="9540" y="7305"/>
                  </a:lnTo>
                  <a:cubicBezTo>
                    <a:pt x="9273" y="7806"/>
                    <a:pt x="9006" y="8339"/>
                    <a:pt x="8706" y="8906"/>
                  </a:cubicBezTo>
                  <a:cubicBezTo>
                    <a:pt x="8106" y="9974"/>
                    <a:pt x="7572" y="11208"/>
                    <a:pt x="6972" y="12476"/>
                  </a:cubicBezTo>
                  <a:cubicBezTo>
                    <a:pt x="4470" y="18046"/>
                    <a:pt x="2635" y="23884"/>
                    <a:pt x="1468" y="29855"/>
                  </a:cubicBezTo>
                  <a:cubicBezTo>
                    <a:pt x="1234" y="31222"/>
                    <a:pt x="967" y="32523"/>
                    <a:pt x="801" y="33791"/>
                  </a:cubicBezTo>
                  <a:cubicBezTo>
                    <a:pt x="701" y="34391"/>
                    <a:pt x="600" y="34992"/>
                    <a:pt x="567" y="35559"/>
                  </a:cubicBezTo>
                  <a:cubicBezTo>
                    <a:pt x="500" y="36159"/>
                    <a:pt x="434" y="36726"/>
                    <a:pt x="367" y="37227"/>
                  </a:cubicBezTo>
                  <a:cubicBezTo>
                    <a:pt x="234" y="38294"/>
                    <a:pt x="200" y="39262"/>
                    <a:pt x="167" y="40095"/>
                  </a:cubicBezTo>
                  <a:cubicBezTo>
                    <a:pt x="133" y="40529"/>
                    <a:pt x="100" y="40896"/>
                    <a:pt x="67" y="41263"/>
                  </a:cubicBezTo>
                  <a:cubicBezTo>
                    <a:pt x="33" y="41630"/>
                    <a:pt x="33" y="41963"/>
                    <a:pt x="33" y="42264"/>
                  </a:cubicBezTo>
                  <a:cubicBezTo>
                    <a:pt x="33" y="42831"/>
                    <a:pt x="33" y="43298"/>
                    <a:pt x="33" y="43631"/>
                  </a:cubicBezTo>
                  <a:lnTo>
                    <a:pt x="33" y="43965"/>
                  </a:lnTo>
                  <a:cubicBezTo>
                    <a:pt x="0" y="44032"/>
                    <a:pt x="0" y="44065"/>
                    <a:pt x="33" y="44098"/>
                  </a:cubicBezTo>
                  <a:cubicBezTo>
                    <a:pt x="33" y="44065"/>
                    <a:pt x="67" y="43998"/>
                    <a:pt x="67" y="43965"/>
                  </a:cubicBezTo>
                  <a:lnTo>
                    <a:pt x="67" y="43631"/>
                  </a:lnTo>
                  <a:cubicBezTo>
                    <a:pt x="100" y="43298"/>
                    <a:pt x="133" y="42831"/>
                    <a:pt x="133" y="42264"/>
                  </a:cubicBezTo>
                  <a:cubicBezTo>
                    <a:pt x="167" y="41963"/>
                    <a:pt x="167" y="41630"/>
                    <a:pt x="200" y="41263"/>
                  </a:cubicBezTo>
                  <a:cubicBezTo>
                    <a:pt x="234" y="40896"/>
                    <a:pt x="234" y="40529"/>
                    <a:pt x="267" y="40095"/>
                  </a:cubicBezTo>
                  <a:cubicBezTo>
                    <a:pt x="367" y="39262"/>
                    <a:pt x="400" y="38294"/>
                    <a:pt x="534" y="37260"/>
                  </a:cubicBezTo>
                  <a:cubicBezTo>
                    <a:pt x="600" y="36693"/>
                    <a:pt x="667" y="36159"/>
                    <a:pt x="734" y="35592"/>
                  </a:cubicBezTo>
                  <a:cubicBezTo>
                    <a:pt x="801" y="34992"/>
                    <a:pt x="901" y="34425"/>
                    <a:pt x="1001" y="33791"/>
                  </a:cubicBezTo>
                  <a:cubicBezTo>
                    <a:pt x="1168" y="32557"/>
                    <a:pt x="1401" y="31256"/>
                    <a:pt x="1668" y="29888"/>
                  </a:cubicBezTo>
                  <a:cubicBezTo>
                    <a:pt x="2268" y="26919"/>
                    <a:pt x="3036" y="23951"/>
                    <a:pt x="3936" y="21082"/>
                  </a:cubicBezTo>
                  <a:cubicBezTo>
                    <a:pt x="4870" y="18180"/>
                    <a:pt x="5971" y="15344"/>
                    <a:pt x="7172" y="12542"/>
                  </a:cubicBezTo>
                  <a:cubicBezTo>
                    <a:pt x="7772" y="11275"/>
                    <a:pt x="8306" y="10074"/>
                    <a:pt x="8873" y="8973"/>
                  </a:cubicBezTo>
                  <a:cubicBezTo>
                    <a:pt x="9173" y="8406"/>
                    <a:pt x="9440" y="7872"/>
                    <a:pt x="9707" y="7339"/>
                  </a:cubicBezTo>
                  <a:lnTo>
                    <a:pt x="10508" y="5904"/>
                  </a:lnTo>
                  <a:cubicBezTo>
                    <a:pt x="11008" y="4970"/>
                    <a:pt x="11542" y="4136"/>
                    <a:pt x="11942" y="3436"/>
                  </a:cubicBezTo>
                  <a:lnTo>
                    <a:pt x="12542" y="2402"/>
                  </a:lnTo>
                  <a:lnTo>
                    <a:pt x="13076" y="1568"/>
                  </a:lnTo>
                  <a:lnTo>
                    <a:pt x="13810" y="434"/>
                  </a:lnTo>
                  <a:lnTo>
                    <a:pt x="14010" y="134"/>
                  </a:lnTo>
                  <a:cubicBezTo>
                    <a:pt x="14010" y="100"/>
                    <a:pt x="14043" y="67"/>
                    <a:pt x="14043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4307574" y="923272"/>
              <a:ext cx="724524" cy="69483"/>
            </a:xfrm>
            <a:custGeom>
              <a:avLst/>
              <a:gdLst/>
              <a:ahLst/>
              <a:cxnLst/>
              <a:rect l="l" t="t" r="r" b="b"/>
              <a:pathLst>
                <a:path w="31324" h="3004" extrusionOk="0">
                  <a:moveTo>
                    <a:pt x="15992" y="0"/>
                  </a:moveTo>
                  <a:cubicBezTo>
                    <a:pt x="13800" y="0"/>
                    <a:pt x="11606" y="167"/>
                    <a:pt x="9441" y="502"/>
                  </a:cubicBezTo>
                  <a:cubicBezTo>
                    <a:pt x="8474" y="635"/>
                    <a:pt x="7573" y="769"/>
                    <a:pt x="6739" y="969"/>
                  </a:cubicBezTo>
                  <a:cubicBezTo>
                    <a:pt x="6339" y="1069"/>
                    <a:pt x="5939" y="1136"/>
                    <a:pt x="5538" y="1236"/>
                  </a:cubicBezTo>
                  <a:lnTo>
                    <a:pt x="4437" y="1536"/>
                  </a:lnTo>
                  <a:cubicBezTo>
                    <a:pt x="3737" y="1703"/>
                    <a:pt x="3137" y="1903"/>
                    <a:pt x="2569" y="2070"/>
                  </a:cubicBezTo>
                  <a:cubicBezTo>
                    <a:pt x="2002" y="2236"/>
                    <a:pt x="1535" y="2403"/>
                    <a:pt x="1168" y="2537"/>
                  </a:cubicBezTo>
                  <a:lnTo>
                    <a:pt x="301" y="2870"/>
                  </a:lnTo>
                  <a:cubicBezTo>
                    <a:pt x="201" y="2904"/>
                    <a:pt x="101" y="2970"/>
                    <a:pt x="1" y="3004"/>
                  </a:cubicBezTo>
                  <a:cubicBezTo>
                    <a:pt x="101" y="3004"/>
                    <a:pt x="201" y="2970"/>
                    <a:pt x="301" y="2937"/>
                  </a:cubicBezTo>
                  <a:lnTo>
                    <a:pt x="1202" y="2637"/>
                  </a:lnTo>
                  <a:cubicBezTo>
                    <a:pt x="1569" y="2503"/>
                    <a:pt x="2036" y="2336"/>
                    <a:pt x="2603" y="2203"/>
                  </a:cubicBezTo>
                  <a:cubicBezTo>
                    <a:pt x="3137" y="2036"/>
                    <a:pt x="3770" y="1836"/>
                    <a:pt x="4471" y="1669"/>
                  </a:cubicBezTo>
                  <a:lnTo>
                    <a:pt x="5572" y="1402"/>
                  </a:lnTo>
                  <a:cubicBezTo>
                    <a:pt x="5939" y="1302"/>
                    <a:pt x="6372" y="1236"/>
                    <a:pt x="6772" y="1136"/>
                  </a:cubicBezTo>
                  <a:cubicBezTo>
                    <a:pt x="7606" y="969"/>
                    <a:pt x="8507" y="835"/>
                    <a:pt x="9441" y="702"/>
                  </a:cubicBezTo>
                  <a:cubicBezTo>
                    <a:pt x="11509" y="402"/>
                    <a:pt x="13577" y="235"/>
                    <a:pt x="15645" y="235"/>
                  </a:cubicBezTo>
                  <a:cubicBezTo>
                    <a:pt x="15854" y="232"/>
                    <a:pt x="16063" y="230"/>
                    <a:pt x="16272" y="230"/>
                  </a:cubicBezTo>
                  <a:cubicBezTo>
                    <a:pt x="18131" y="230"/>
                    <a:pt x="19991" y="362"/>
                    <a:pt x="21850" y="602"/>
                  </a:cubicBezTo>
                  <a:cubicBezTo>
                    <a:pt x="22784" y="735"/>
                    <a:pt x="23685" y="835"/>
                    <a:pt x="24518" y="1002"/>
                  </a:cubicBezTo>
                  <a:cubicBezTo>
                    <a:pt x="24919" y="1102"/>
                    <a:pt x="25352" y="1169"/>
                    <a:pt x="25719" y="1236"/>
                  </a:cubicBezTo>
                  <a:lnTo>
                    <a:pt x="26820" y="1503"/>
                  </a:lnTo>
                  <a:cubicBezTo>
                    <a:pt x="27521" y="1636"/>
                    <a:pt x="28154" y="1836"/>
                    <a:pt x="28721" y="2003"/>
                  </a:cubicBezTo>
                  <a:cubicBezTo>
                    <a:pt x="29255" y="2136"/>
                    <a:pt x="29756" y="2270"/>
                    <a:pt x="30122" y="2403"/>
                  </a:cubicBezTo>
                  <a:lnTo>
                    <a:pt x="31023" y="2670"/>
                  </a:lnTo>
                  <a:cubicBezTo>
                    <a:pt x="31123" y="2703"/>
                    <a:pt x="31223" y="2737"/>
                    <a:pt x="31323" y="2770"/>
                  </a:cubicBezTo>
                  <a:cubicBezTo>
                    <a:pt x="31223" y="2703"/>
                    <a:pt x="31123" y="2670"/>
                    <a:pt x="31023" y="2637"/>
                  </a:cubicBezTo>
                  <a:lnTo>
                    <a:pt x="30156" y="2336"/>
                  </a:lnTo>
                  <a:cubicBezTo>
                    <a:pt x="29756" y="2203"/>
                    <a:pt x="29289" y="2036"/>
                    <a:pt x="28755" y="1869"/>
                  </a:cubicBezTo>
                  <a:cubicBezTo>
                    <a:pt x="28188" y="1703"/>
                    <a:pt x="27587" y="1503"/>
                    <a:pt x="26853" y="1369"/>
                  </a:cubicBezTo>
                  <a:lnTo>
                    <a:pt x="25753" y="1069"/>
                  </a:lnTo>
                  <a:cubicBezTo>
                    <a:pt x="25386" y="1002"/>
                    <a:pt x="24952" y="935"/>
                    <a:pt x="24552" y="835"/>
                  </a:cubicBezTo>
                  <a:cubicBezTo>
                    <a:pt x="23718" y="669"/>
                    <a:pt x="22817" y="535"/>
                    <a:pt x="21850" y="402"/>
                  </a:cubicBezTo>
                  <a:cubicBezTo>
                    <a:pt x="19912" y="134"/>
                    <a:pt x="17953" y="0"/>
                    <a:pt x="15992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809101" y="1123323"/>
              <a:ext cx="599506" cy="303049"/>
            </a:xfrm>
            <a:custGeom>
              <a:avLst/>
              <a:gdLst/>
              <a:ahLst/>
              <a:cxnLst/>
              <a:rect l="l" t="t" r="r" b="b"/>
              <a:pathLst>
                <a:path w="25919" h="13102" extrusionOk="0">
                  <a:moveTo>
                    <a:pt x="150" y="0"/>
                  </a:moveTo>
                  <a:cubicBezTo>
                    <a:pt x="100" y="0"/>
                    <a:pt x="50" y="9"/>
                    <a:pt x="0" y="25"/>
                  </a:cubicBezTo>
                  <a:cubicBezTo>
                    <a:pt x="100" y="25"/>
                    <a:pt x="200" y="59"/>
                    <a:pt x="300" y="59"/>
                  </a:cubicBezTo>
                  <a:lnTo>
                    <a:pt x="1168" y="125"/>
                  </a:lnTo>
                  <a:lnTo>
                    <a:pt x="1801" y="125"/>
                  </a:lnTo>
                  <a:cubicBezTo>
                    <a:pt x="2035" y="159"/>
                    <a:pt x="2268" y="192"/>
                    <a:pt x="2535" y="225"/>
                  </a:cubicBezTo>
                  <a:cubicBezTo>
                    <a:pt x="3069" y="292"/>
                    <a:pt x="3703" y="326"/>
                    <a:pt x="4370" y="459"/>
                  </a:cubicBezTo>
                  <a:lnTo>
                    <a:pt x="5404" y="626"/>
                  </a:lnTo>
                  <a:cubicBezTo>
                    <a:pt x="5771" y="692"/>
                    <a:pt x="6138" y="793"/>
                    <a:pt x="6538" y="893"/>
                  </a:cubicBezTo>
                  <a:cubicBezTo>
                    <a:pt x="7305" y="1059"/>
                    <a:pt x="8139" y="1293"/>
                    <a:pt x="8973" y="1560"/>
                  </a:cubicBezTo>
                  <a:cubicBezTo>
                    <a:pt x="12709" y="2694"/>
                    <a:pt x="16212" y="4462"/>
                    <a:pt x="19347" y="6797"/>
                  </a:cubicBezTo>
                  <a:cubicBezTo>
                    <a:pt x="20048" y="7331"/>
                    <a:pt x="20715" y="7831"/>
                    <a:pt x="21315" y="8365"/>
                  </a:cubicBezTo>
                  <a:cubicBezTo>
                    <a:pt x="21616" y="8631"/>
                    <a:pt x="21916" y="8865"/>
                    <a:pt x="22183" y="9132"/>
                  </a:cubicBezTo>
                  <a:lnTo>
                    <a:pt x="22950" y="9866"/>
                  </a:lnTo>
                  <a:cubicBezTo>
                    <a:pt x="23450" y="10333"/>
                    <a:pt x="23850" y="10800"/>
                    <a:pt x="24217" y="11167"/>
                  </a:cubicBezTo>
                  <a:cubicBezTo>
                    <a:pt x="24384" y="11367"/>
                    <a:pt x="24551" y="11567"/>
                    <a:pt x="24718" y="11734"/>
                  </a:cubicBezTo>
                  <a:lnTo>
                    <a:pt x="25118" y="12201"/>
                  </a:lnTo>
                  <a:cubicBezTo>
                    <a:pt x="25352" y="12501"/>
                    <a:pt x="25552" y="12701"/>
                    <a:pt x="25685" y="12868"/>
                  </a:cubicBezTo>
                  <a:cubicBezTo>
                    <a:pt x="25752" y="12968"/>
                    <a:pt x="25819" y="13035"/>
                    <a:pt x="25919" y="13101"/>
                  </a:cubicBezTo>
                  <a:cubicBezTo>
                    <a:pt x="25852" y="13001"/>
                    <a:pt x="25819" y="12935"/>
                    <a:pt x="25752" y="12834"/>
                  </a:cubicBezTo>
                  <a:cubicBezTo>
                    <a:pt x="25652" y="12668"/>
                    <a:pt x="25452" y="12434"/>
                    <a:pt x="25218" y="12134"/>
                  </a:cubicBezTo>
                  <a:cubicBezTo>
                    <a:pt x="25118" y="12001"/>
                    <a:pt x="24985" y="11834"/>
                    <a:pt x="24818" y="11634"/>
                  </a:cubicBezTo>
                  <a:cubicBezTo>
                    <a:pt x="24684" y="11467"/>
                    <a:pt x="24518" y="11300"/>
                    <a:pt x="24351" y="11100"/>
                  </a:cubicBezTo>
                  <a:cubicBezTo>
                    <a:pt x="23984" y="10700"/>
                    <a:pt x="23584" y="10199"/>
                    <a:pt x="23083" y="9732"/>
                  </a:cubicBezTo>
                  <a:lnTo>
                    <a:pt x="22316" y="8998"/>
                  </a:lnTo>
                  <a:cubicBezTo>
                    <a:pt x="22049" y="8732"/>
                    <a:pt x="21749" y="8498"/>
                    <a:pt x="21449" y="8231"/>
                  </a:cubicBezTo>
                  <a:cubicBezTo>
                    <a:pt x="20882" y="7664"/>
                    <a:pt x="20181" y="7164"/>
                    <a:pt x="19481" y="6597"/>
                  </a:cubicBezTo>
                  <a:cubicBezTo>
                    <a:pt x="16345" y="4262"/>
                    <a:pt x="12809" y="2460"/>
                    <a:pt x="9040" y="1326"/>
                  </a:cubicBezTo>
                  <a:cubicBezTo>
                    <a:pt x="8173" y="1126"/>
                    <a:pt x="7372" y="859"/>
                    <a:pt x="6571" y="692"/>
                  </a:cubicBezTo>
                  <a:cubicBezTo>
                    <a:pt x="6171" y="626"/>
                    <a:pt x="5804" y="526"/>
                    <a:pt x="5437" y="459"/>
                  </a:cubicBezTo>
                  <a:lnTo>
                    <a:pt x="4370" y="292"/>
                  </a:lnTo>
                  <a:cubicBezTo>
                    <a:pt x="3703" y="159"/>
                    <a:pt x="3102" y="125"/>
                    <a:pt x="2569" y="59"/>
                  </a:cubicBezTo>
                  <a:cubicBezTo>
                    <a:pt x="2302" y="59"/>
                    <a:pt x="2035" y="25"/>
                    <a:pt x="1801" y="25"/>
                  </a:cubicBezTo>
                  <a:lnTo>
                    <a:pt x="300" y="25"/>
                  </a:lnTo>
                  <a:cubicBezTo>
                    <a:pt x="250" y="9"/>
                    <a:pt x="200" y="0"/>
                    <a:pt x="15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4701084" y="772834"/>
              <a:ext cx="913519" cy="391984"/>
            </a:xfrm>
            <a:custGeom>
              <a:avLst/>
              <a:gdLst/>
              <a:ahLst/>
              <a:cxnLst/>
              <a:rect l="l" t="t" r="r" b="b"/>
              <a:pathLst>
                <a:path w="39495" h="16947" extrusionOk="0">
                  <a:moveTo>
                    <a:pt x="0" y="1"/>
                  </a:moveTo>
                  <a:lnTo>
                    <a:pt x="1301" y="34"/>
                  </a:lnTo>
                  <a:lnTo>
                    <a:pt x="2235" y="34"/>
                  </a:lnTo>
                  <a:cubicBezTo>
                    <a:pt x="2569" y="68"/>
                    <a:pt x="2936" y="101"/>
                    <a:pt x="3336" y="101"/>
                  </a:cubicBezTo>
                  <a:cubicBezTo>
                    <a:pt x="4136" y="168"/>
                    <a:pt x="5070" y="201"/>
                    <a:pt x="6071" y="368"/>
                  </a:cubicBezTo>
                  <a:lnTo>
                    <a:pt x="7639" y="535"/>
                  </a:lnTo>
                  <a:cubicBezTo>
                    <a:pt x="8173" y="601"/>
                    <a:pt x="8740" y="735"/>
                    <a:pt x="9340" y="835"/>
                  </a:cubicBezTo>
                  <a:cubicBezTo>
                    <a:pt x="10508" y="1002"/>
                    <a:pt x="11742" y="1302"/>
                    <a:pt x="13043" y="1602"/>
                  </a:cubicBezTo>
                  <a:cubicBezTo>
                    <a:pt x="15845" y="2336"/>
                    <a:pt x="18580" y="3236"/>
                    <a:pt x="21282" y="4337"/>
                  </a:cubicBezTo>
                  <a:cubicBezTo>
                    <a:pt x="23917" y="5505"/>
                    <a:pt x="26452" y="6839"/>
                    <a:pt x="28921" y="8373"/>
                  </a:cubicBezTo>
                  <a:cubicBezTo>
                    <a:pt x="30022" y="9107"/>
                    <a:pt x="31122" y="9774"/>
                    <a:pt x="32056" y="10475"/>
                  </a:cubicBezTo>
                  <a:cubicBezTo>
                    <a:pt x="32523" y="10842"/>
                    <a:pt x="33024" y="11175"/>
                    <a:pt x="33424" y="11509"/>
                  </a:cubicBezTo>
                  <a:lnTo>
                    <a:pt x="34692" y="12510"/>
                  </a:lnTo>
                  <a:cubicBezTo>
                    <a:pt x="35492" y="13144"/>
                    <a:pt x="36126" y="13777"/>
                    <a:pt x="36726" y="14311"/>
                  </a:cubicBezTo>
                  <a:cubicBezTo>
                    <a:pt x="37060" y="14578"/>
                    <a:pt x="37327" y="14811"/>
                    <a:pt x="37560" y="15045"/>
                  </a:cubicBezTo>
                  <a:lnTo>
                    <a:pt x="38227" y="15712"/>
                  </a:lnTo>
                  <a:lnTo>
                    <a:pt x="39161" y="16613"/>
                  </a:lnTo>
                  <a:lnTo>
                    <a:pt x="39428" y="16846"/>
                  </a:lnTo>
                  <a:cubicBezTo>
                    <a:pt x="39428" y="16880"/>
                    <a:pt x="39462" y="16913"/>
                    <a:pt x="39495" y="16946"/>
                  </a:cubicBezTo>
                  <a:cubicBezTo>
                    <a:pt x="39495" y="16880"/>
                    <a:pt x="39462" y="16846"/>
                    <a:pt x="39462" y="16813"/>
                  </a:cubicBezTo>
                  <a:lnTo>
                    <a:pt x="39228" y="16579"/>
                  </a:lnTo>
                  <a:lnTo>
                    <a:pt x="38327" y="15645"/>
                  </a:lnTo>
                  <a:lnTo>
                    <a:pt x="37660" y="14945"/>
                  </a:lnTo>
                  <a:cubicBezTo>
                    <a:pt x="37393" y="14711"/>
                    <a:pt x="37127" y="14444"/>
                    <a:pt x="36826" y="14178"/>
                  </a:cubicBezTo>
                  <a:cubicBezTo>
                    <a:pt x="36226" y="13611"/>
                    <a:pt x="35592" y="13010"/>
                    <a:pt x="34792" y="12376"/>
                  </a:cubicBezTo>
                  <a:lnTo>
                    <a:pt x="33557" y="11376"/>
                  </a:lnTo>
                  <a:cubicBezTo>
                    <a:pt x="33124" y="11009"/>
                    <a:pt x="32657" y="10675"/>
                    <a:pt x="32190" y="10342"/>
                  </a:cubicBezTo>
                  <a:cubicBezTo>
                    <a:pt x="31256" y="9608"/>
                    <a:pt x="30155" y="8907"/>
                    <a:pt x="29054" y="8173"/>
                  </a:cubicBezTo>
                  <a:cubicBezTo>
                    <a:pt x="24117" y="5104"/>
                    <a:pt x="18747" y="2836"/>
                    <a:pt x="13076" y="1469"/>
                  </a:cubicBezTo>
                  <a:cubicBezTo>
                    <a:pt x="11775" y="1202"/>
                    <a:pt x="10541" y="901"/>
                    <a:pt x="9373" y="735"/>
                  </a:cubicBezTo>
                  <a:cubicBezTo>
                    <a:pt x="8773" y="635"/>
                    <a:pt x="8206" y="501"/>
                    <a:pt x="7672" y="434"/>
                  </a:cubicBezTo>
                  <a:lnTo>
                    <a:pt x="6071" y="268"/>
                  </a:lnTo>
                  <a:cubicBezTo>
                    <a:pt x="5070" y="134"/>
                    <a:pt x="4170" y="101"/>
                    <a:pt x="3369" y="68"/>
                  </a:cubicBezTo>
                  <a:cubicBezTo>
                    <a:pt x="2969" y="34"/>
                    <a:pt x="2569" y="1"/>
                    <a:pt x="2235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5991877" y="1183299"/>
              <a:ext cx="294769" cy="933619"/>
            </a:xfrm>
            <a:custGeom>
              <a:avLst/>
              <a:gdLst/>
              <a:ahLst/>
              <a:cxnLst/>
              <a:rect l="l" t="t" r="r" b="b"/>
              <a:pathLst>
                <a:path w="12744" h="40364" extrusionOk="0">
                  <a:moveTo>
                    <a:pt x="1" y="1"/>
                  </a:moveTo>
                  <a:lnTo>
                    <a:pt x="67" y="101"/>
                  </a:lnTo>
                  <a:lnTo>
                    <a:pt x="234" y="368"/>
                  </a:lnTo>
                  <a:lnTo>
                    <a:pt x="935" y="1402"/>
                  </a:lnTo>
                  <a:lnTo>
                    <a:pt x="1435" y="2169"/>
                  </a:lnTo>
                  <a:lnTo>
                    <a:pt x="2035" y="3070"/>
                  </a:lnTo>
                  <a:cubicBezTo>
                    <a:pt x="2436" y="3737"/>
                    <a:pt x="2903" y="4471"/>
                    <a:pt x="3370" y="5305"/>
                  </a:cubicBezTo>
                  <a:lnTo>
                    <a:pt x="4137" y="6639"/>
                  </a:lnTo>
                  <a:cubicBezTo>
                    <a:pt x="4404" y="7106"/>
                    <a:pt x="4637" y="7606"/>
                    <a:pt x="4904" y="8107"/>
                  </a:cubicBezTo>
                  <a:cubicBezTo>
                    <a:pt x="5438" y="9107"/>
                    <a:pt x="5972" y="10241"/>
                    <a:pt x="6505" y="11376"/>
                  </a:cubicBezTo>
                  <a:cubicBezTo>
                    <a:pt x="7639" y="13944"/>
                    <a:pt x="8640" y="16546"/>
                    <a:pt x="9474" y="19215"/>
                  </a:cubicBezTo>
                  <a:cubicBezTo>
                    <a:pt x="10308" y="21850"/>
                    <a:pt x="10975" y="24552"/>
                    <a:pt x="11509" y="27287"/>
                  </a:cubicBezTo>
                  <a:cubicBezTo>
                    <a:pt x="11742" y="28555"/>
                    <a:pt x="11942" y="29755"/>
                    <a:pt x="12076" y="30890"/>
                  </a:cubicBezTo>
                  <a:cubicBezTo>
                    <a:pt x="12143" y="31457"/>
                    <a:pt x="12209" y="32024"/>
                    <a:pt x="12276" y="32557"/>
                  </a:cubicBezTo>
                  <a:cubicBezTo>
                    <a:pt x="12309" y="33091"/>
                    <a:pt x="12376" y="33592"/>
                    <a:pt x="12409" y="34059"/>
                  </a:cubicBezTo>
                  <a:cubicBezTo>
                    <a:pt x="12510" y="35026"/>
                    <a:pt x="12510" y="35927"/>
                    <a:pt x="12576" y="36694"/>
                  </a:cubicBezTo>
                  <a:cubicBezTo>
                    <a:pt x="12576" y="37061"/>
                    <a:pt x="12610" y="37428"/>
                    <a:pt x="12610" y="37761"/>
                  </a:cubicBezTo>
                  <a:lnTo>
                    <a:pt x="12610" y="38662"/>
                  </a:lnTo>
                  <a:cubicBezTo>
                    <a:pt x="12643" y="39196"/>
                    <a:pt x="12643" y="39629"/>
                    <a:pt x="12643" y="39929"/>
                  </a:cubicBezTo>
                  <a:lnTo>
                    <a:pt x="12643" y="40263"/>
                  </a:lnTo>
                  <a:cubicBezTo>
                    <a:pt x="12643" y="40296"/>
                    <a:pt x="12643" y="40330"/>
                    <a:pt x="12643" y="40363"/>
                  </a:cubicBezTo>
                  <a:cubicBezTo>
                    <a:pt x="12743" y="38262"/>
                    <a:pt x="12676" y="36160"/>
                    <a:pt x="12510" y="34092"/>
                  </a:cubicBezTo>
                  <a:cubicBezTo>
                    <a:pt x="12476" y="33592"/>
                    <a:pt x="12443" y="33091"/>
                    <a:pt x="12409" y="32557"/>
                  </a:cubicBezTo>
                  <a:cubicBezTo>
                    <a:pt x="12376" y="32024"/>
                    <a:pt x="12276" y="31490"/>
                    <a:pt x="12209" y="30890"/>
                  </a:cubicBezTo>
                  <a:cubicBezTo>
                    <a:pt x="12109" y="29755"/>
                    <a:pt x="11876" y="28521"/>
                    <a:pt x="11676" y="27287"/>
                  </a:cubicBezTo>
                  <a:cubicBezTo>
                    <a:pt x="11175" y="24518"/>
                    <a:pt x="10508" y="21816"/>
                    <a:pt x="9674" y="19148"/>
                  </a:cubicBezTo>
                  <a:cubicBezTo>
                    <a:pt x="8840" y="16479"/>
                    <a:pt x="7840" y="13844"/>
                    <a:pt x="6672" y="11309"/>
                  </a:cubicBezTo>
                  <a:cubicBezTo>
                    <a:pt x="6138" y="10141"/>
                    <a:pt x="5605" y="9041"/>
                    <a:pt x="5071" y="8040"/>
                  </a:cubicBezTo>
                  <a:cubicBezTo>
                    <a:pt x="4804" y="7506"/>
                    <a:pt x="4537" y="7039"/>
                    <a:pt x="4270" y="6572"/>
                  </a:cubicBezTo>
                  <a:lnTo>
                    <a:pt x="3503" y="5238"/>
                  </a:lnTo>
                  <a:cubicBezTo>
                    <a:pt x="2436" y="3437"/>
                    <a:pt x="1268" y="1669"/>
                    <a:pt x="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5291316" y="1866907"/>
              <a:ext cx="795487" cy="1511499"/>
            </a:xfrm>
            <a:custGeom>
              <a:avLst/>
              <a:gdLst/>
              <a:ahLst/>
              <a:cxnLst/>
              <a:rect l="l" t="t" r="r" b="b"/>
              <a:pathLst>
                <a:path w="34392" h="65348" extrusionOk="0">
                  <a:moveTo>
                    <a:pt x="33758" y="0"/>
                  </a:moveTo>
                  <a:cubicBezTo>
                    <a:pt x="33758" y="0"/>
                    <a:pt x="33724" y="67"/>
                    <a:pt x="33758" y="200"/>
                  </a:cubicBezTo>
                  <a:cubicBezTo>
                    <a:pt x="33758" y="334"/>
                    <a:pt x="33791" y="534"/>
                    <a:pt x="33791" y="801"/>
                  </a:cubicBezTo>
                  <a:cubicBezTo>
                    <a:pt x="33824" y="1335"/>
                    <a:pt x="33958" y="2102"/>
                    <a:pt x="33991" y="3069"/>
                  </a:cubicBezTo>
                  <a:cubicBezTo>
                    <a:pt x="34191" y="5905"/>
                    <a:pt x="34258" y="8707"/>
                    <a:pt x="34125" y="11509"/>
                  </a:cubicBezTo>
                  <a:cubicBezTo>
                    <a:pt x="34058" y="13276"/>
                    <a:pt x="33925" y="15245"/>
                    <a:pt x="33624" y="17313"/>
                  </a:cubicBezTo>
                  <a:cubicBezTo>
                    <a:pt x="33357" y="19381"/>
                    <a:pt x="33024" y="21616"/>
                    <a:pt x="32524" y="23884"/>
                  </a:cubicBezTo>
                  <a:cubicBezTo>
                    <a:pt x="32390" y="24485"/>
                    <a:pt x="32257" y="25052"/>
                    <a:pt x="32090" y="25619"/>
                  </a:cubicBezTo>
                  <a:cubicBezTo>
                    <a:pt x="31956" y="26219"/>
                    <a:pt x="31790" y="26820"/>
                    <a:pt x="31656" y="27420"/>
                  </a:cubicBezTo>
                  <a:cubicBezTo>
                    <a:pt x="31289" y="28587"/>
                    <a:pt x="30956" y="29788"/>
                    <a:pt x="30522" y="30989"/>
                  </a:cubicBezTo>
                  <a:cubicBezTo>
                    <a:pt x="29688" y="33524"/>
                    <a:pt x="28687" y="35959"/>
                    <a:pt x="27453" y="38294"/>
                  </a:cubicBezTo>
                  <a:cubicBezTo>
                    <a:pt x="26252" y="40629"/>
                    <a:pt x="24851" y="42898"/>
                    <a:pt x="23317" y="45033"/>
                  </a:cubicBezTo>
                  <a:cubicBezTo>
                    <a:pt x="21883" y="47034"/>
                    <a:pt x="20348" y="48935"/>
                    <a:pt x="18680" y="50770"/>
                  </a:cubicBezTo>
                  <a:cubicBezTo>
                    <a:pt x="15878" y="53839"/>
                    <a:pt x="12809" y="56674"/>
                    <a:pt x="9507" y="59209"/>
                  </a:cubicBezTo>
                  <a:cubicBezTo>
                    <a:pt x="7272" y="60944"/>
                    <a:pt x="4937" y="62512"/>
                    <a:pt x="2502" y="63913"/>
                  </a:cubicBezTo>
                  <a:cubicBezTo>
                    <a:pt x="1668" y="64446"/>
                    <a:pt x="968" y="64780"/>
                    <a:pt x="501" y="65047"/>
                  </a:cubicBezTo>
                  <a:lnTo>
                    <a:pt x="0" y="65347"/>
                  </a:lnTo>
                  <a:lnTo>
                    <a:pt x="534" y="65080"/>
                  </a:lnTo>
                  <a:cubicBezTo>
                    <a:pt x="1001" y="64813"/>
                    <a:pt x="1702" y="64513"/>
                    <a:pt x="2569" y="63979"/>
                  </a:cubicBezTo>
                  <a:cubicBezTo>
                    <a:pt x="5004" y="62612"/>
                    <a:pt x="7339" y="61044"/>
                    <a:pt x="9607" y="59343"/>
                  </a:cubicBezTo>
                  <a:cubicBezTo>
                    <a:pt x="12910" y="56808"/>
                    <a:pt x="16012" y="54006"/>
                    <a:pt x="18847" y="50903"/>
                  </a:cubicBezTo>
                  <a:cubicBezTo>
                    <a:pt x="20482" y="49069"/>
                    <a:pt x="22049" y="47167"/>
                    <a:pt x="23484" y="45166"/>
                  </a:cubicBezTo>
                  <a:cubicBezTo>
                    <a:pt x="25052" y="42998"/>
                    <a:pt x="26419" y="40729"/>
                    <a:pt x="27653" y="38394"/>
                  </a:cubicBezTo>
                  <a:cubicBezTo>
                    <a:pt x="28888" y="36026"/>
                    <a:pt x="29922" y="33591"/>
                    <a:pt x="30756" y="31056"/>
                  </a:cubicBezTo>
                  <a:cubicBezTo>
                    <a:pt x="31156" y="29855"/>
                    <a:pt x="31489" y="28654"/>
                    <a:pt x="31856" y="27453"/>
                  </a:cubicBezTo>
                  <a:lnTo>
                    <a:pt x="32290" y="25685"/>
                  </a:lnTo>
                  <a:cubicBezTo>
                    <a:pt x="32457" y="25085"/>
                    <a:pt x="32590" y="24518"/>
                    <a:pt x="32724" y="23917"/>
                  </a:cubicBezTo>
                  <a:cubicBezTo>
                    <a:pt x="33224" y="21616"/>
                    <a:pt x="33591" y="19414"/>
                    <a:pt x="33824" y="17346"/>
                  </a:cubicBezTo>
                  <a:cubicBezTo>
                    <a:pt x="34058" y="15245"/>
                    <a:pt x="34225" y="13310"/>
                    <a:pt x="34258" y="11509"/>
                  </a:cubicBezTo>
                  <a:cubicBezTo>
                    <a:pt x="34392" y="8707"/>
                    <a:pt x="34325" y="5871"/>
                    <a:pt x="34091" y="3069"/>
                  </a:cubicBezTo>
                  <a:cubicBezTo>
                    <a:pt x="34025" y="2068"/>
                    <a:pt x="33891" y="1301"/>
                    <a:pt x="33858" y="801"/>
                  </a:cubicBezTo>
                  <a:cubicBezTo>
                    <a:pt x="33824" y="534"/>
                    <a:pt x="33791" y="334"/>
                    <a:pt x="33791" y="200"/>
                  </a:cubicBezTo>
                  <a:cubicBezTo>
                    <a:pt x="33758" y="134"/>
                    <a:pt x="33758" y="67"/>
                    <a:pt x="33758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5633131" y="1451816"/>
              <a:ext cx="266180" cy="1389581"/>
            </a:xfrm>
            <a:custGeom>
              <a:avLst/>
              <a:gdLst/>
              <a:ahLst/>
              <a:cxnLst/>
              <a:rect l="l" t="t" r="r" b="b"/>
              <a:pathLst>
                <a:path w="11508" h="60077" extrusionOk="0">
                  <a:moveTo>
                    <a:pt x="0" y="1"/>
                  </a:moveTo>
                  <a:cubicBezTo>
                    <a:pt x="33" y="34"/>
                    <a:pt x="67" y="67"/>
                    <a:pt x="100" y="134"/>
                  </a:cubicBezTo>
                  <a:lnTo>
                    <a:pt x="400" y="500"/>
                  </a:lnTo>
                  <a:cubicBezTo>
                    <a:pt x="667" y="867"/>
                    <a:pt x="1067" y="1334"/>
                    <a:pt x="1534" y="2002"/>
                  </a:cubicBezTo>
                  <a:cubicBezTo>
                    <a:pt x="2935" y="3870"/>
                    <a:pt x="4169" y="5838"/>
                    <a:pt x="5270" y="7872"/>
                  </a:cubicBezTo>
                  <a:cubicBezTo>
                    <a:pt x="5970" y="9173"/>
                    <a:pt x="6671" y="10608"/>
                    <a:pt x="7338" y="12209"/>
                  </a:cubicBezTo>
                  <a:cubicBezTo>
                    <a:pt x="8072" y="13877"/>
                    <a:pt x="8672" y="15611"/>
                    <a:pt x="9206" y="17379"/>
                  </a:cubicBezTo>
                  <a:cubicBezTo>
                    <a:pt x="9773" y="19314"/>
                    <a:pt x="10240" y="21315"/>
                    <a:pt x="10574" y="23317"/>
                  </a:cubicBezTo>
                  <a:cubicBezTo>
                    <a:pt x="10941" y="25452"/>
                    <a:pt x="11174" y="27620"/>
                    <a:pt x="11241" y="29788"/>
                  </a:cubicBezTo>
                  <a:cubicBezTo>
                    <a:pt x="11274" y="31990"/>
                    <a:pt x="11208" y="34158"/>
                    <a:pt x="11007" y="36326"/>
                  </a:cubicBezTo>
                  <a:cubicBezTo>
                    <a:pt x="10774" y="38328"/>
                    <a:pt x="10440" y="40329"/>
                    <a:pt x="9973" y="42297"/>
                  </a:cubicBezTo>
                  <a:cubicBezTo>
                    <a:pt x="9173" y="45633"/>
                    <a:pt x="8005" y="48902"/>
                    <a:pt x="6504" y="51971"/>
                  </a:cubicBezTo>
                  <a:cubicBezTo>
                    <a:pt x="5470" y="54072"/>
                    <a:pt x="4303" y="56074"/>
                    <a:pt x="3002" y="57975"/>
                  </a:cubicBezTo>
                  <a:cubicBezTo>
                    <a:pt x="2568" y="58675"/>
                    <a:pt x="2134" y="59176"/>
                    <a:pt x="1901" y="59543"/>
                  </a:cubicBezTo>
                  <a:lnTo>
                    <a:pt x="1634" y="59943"/>
                  </a:lnTo>
                  <a:lnTo>
                    <a:pt x="1934" y="59576"/>
                  </a:lnTo>
                  <a:cubicBezTo>
                    <a:pt x="2201" y="59209"/>
                    <a:pt x="2601" y="58742"/>
                    <a:pt x="3068" y="58042"/>
                  </a:cubicBezTo>
                  <a:cubicBezTo>
                    <a:pt x="6371" y="53305"/>
                    <a:pt x="8806" y="48001"/>
                    <a:pt x="10173" y="42364"/>
                  </a:cubicBezTo>
                  <a:cubicBezTo>
                    <a:pt x="10640" y="40396"/>
                    <a:pt x="10974" y="38361"/>
                    <a:pt x="11208" y="36359"/>
                  </a:cubicBezTo>
                  <a:cubicBezTo>
                    <a:pt x="11408" y="34158"/>
                    <a:pt x="11508" y="31990"/>
                    <a:pt x="11441" y="29788"/>
                  </a:cubicBezTo>
                  <a:cubicBezTo>
                    <a:pt x="11374" y="27620"/>
                    <a:pt x="11174" y="25418"/>
                    <a:pt x="10807" y="23283"/>
                  </a:cubicBezTo>
                  <a:cubicBezTo>
                    <a:pt x="10474" y="21249"/>
                    <a:pt x="10007" y="19281"/>
                    <a:pt x="9406" y="17313"/>
                  </a:cubicBezTo>
                  <a:cubicBezTo>
                    <a:pt x="8873" y="15545"/>
                    <a:pt x="8239" y="13810"/>
                    <a:pt x="7505" y="12142"/>
                  </a:cubicBezTo>
                  <a:cubicBezTo>
                    <a:pt x="6838" y="10541"/>
                    <a:pt x="6137" y="9073"/>
                    <a:pt x="5403" y="7806"/>
                  </a:cubicBezTo>
                  <a:cubicBezTo>
                    <a:pt x="4303" y="5771"/>
                    <a:pt x="3035" y="3803"/>
                    <a:pt x="1601" y="1968"/>
                  </a:cubicBezTo>
                  <a:cubicBezTo>
                    <a:pt x="1134" y="1301"/>
                    <a:pt x="700" y="834"/>
                    <a:pt x="433" y="500"/>
                  </a:cubicBezTo>
                  <a:lnTo>
                    <a:pt x="100" y="100"/>
                  </a:lnTo>
                  <a:cubicBezTo>
                    <a:pt x="39" y="40"/>
                    <a:pt x="6" y="7"/>
                    <a:pt x="0" y="1"/>
                  </a:cubicBezTo>
                  <a:close/>
                  <a:moveTo>
                    <a:pt x="1634" y="59943"/>
                  </a:moveTo>
                  <a:lnTo>
                    <a:pt x="1634" y="59943"/>
                  </a:lnTo>
                  <a:cubicBezTo>
                    <a:pt x="1601" y="59976"/>
                    <a:pt x="1567" y="60043"/>
                    <a:pt x="1534" y="60076"/>
                  </a:cubicBezTo>
                  <a:cubicBezTo>
                    <a:pt x="1567" y="60043"/>
                    <a:pt x="1601" y="60010"/>
                    <a:pt x="1634" y="59943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3379413" y="3082874"/>
              <a:ext cx="1844016" cy="663854"/>
            </a:xfrm>
            <a:custGeom>
              <a:avLst/>
              <a:gdLst/>
              <a:ahLst/>
              <a:cxnLst/>
              <a:rect l="l" t="t" r="r" b="b"/>
              <a:pathLst>
                <a:path w="79724" h="28701" extrusionOk="0">
                  <a:moveTo>
                    <a:pt x="0" y="0"/>
                  </a:moveTo>
                  <a:lnTo>
                    <a:pt x="134" y="200"/>
                  </a:lnTo>
                  <a:lnTo>
                    <a:pt x="567" y="701"/>
                  </a:lnTo>
                  <a:cubicBezTo>
                    <a:pt x="934" y="1168"/>
                    <a:pt x="1501" y="1868"/>
                    <a:pt x="2235" y="2702"/>
                  </a:cubicBezTo>
                  <a:cubicBezTo>
                    <a:pt x="3703" y="4403"/>
                    <a:pt x="5871" y="6839"/>
                    <a:pt x="8773" y="9641"/>
                  </a:cubicBezTo>
                  <a:cubicBezTo>
                    <a:pt x="10241" y="11008"/>
                    <a:pt x="11875" y="12543"/>
                    <a:pt x="13710" y="14010"/>
                  </a:cubicBezTo>
                  <a:cubicBezTo>
                    <a:pt x="15645" y="15645"/>
                    <a:pt x="17680" y="17113"/>
                    <a:pt x="19781" y="18514"/>
                  </a:cubicBezTo>
                  <a:cubicBezTo>
                    <a:pt x="24651" y="21682"/>
                    <a:pt x="29988" y="24051"/>
                    <a:pt x="35592" y="25552"/>
                  </a:cubicBezTo>
                  <a:cubicBezTo>
                    <a:pt x="38461" y="26352"/>
                    <a:pt x="41397" y="26953"/>
                    <a:pt x="44365" y="27453"/>
                  </a:cubicBezTo>
                  <a:cubicBezTo>
                    <a:pt x="47201" y="27920"/>
                    <a:pt x="50003" y="28220"/>
                    <a:pt x="52671" y="28421"/>
                  </a:cubicBezTo>
                  <a:cubicBezTo>
                    <a:pt x="55079" y="28608"/>
                    <a:pt x="57495" y="28700"/>
                    <a:pt x="59912" y="28700"/>
                  </a:cubicBezTo>
                  <a:cubicBezTo>
                    <a:pt x="62215" y="28700"/>
                    <a:pt x="64519" y="28617"/>
                    <a:pt x="66815" y="28454"/>
                  </a:cubicBezTo>
                  <a:cubicBezTo>
                    <a:pt x="69984" y="28220"/>
                    <a:pt x="73153" y="27854"/>
                    <a:pt x="76288" y="27286"/>
                  </a:cubicBezTo>
                  <a:cubicBezTo>
                    <a:pt x="77389" y="27120"/>
                    <a:pt x="78256" y="26920"/>
                    <a:pt x="78823" y="26819"/>
                  </a:cubicBezTo>
                  <a:lnTo>
                    <a:pt x="79490" y="26686"/>
                  </a:lnTo>
                  <a:lnTo>
                    <a:pt x="79724" y="26619"/>
                  </a:lnTo>
                  <a:lnTo>
                    <a:pt x="79490" y="26653"/>
                  </a:lnTo>
                  <a:lnTo>
                    <a:pt x="78823" y="26786"/>
                  </a:lnTo>
                  <a:cubicBezTo>
                    <a:pt x="78256" y="26886"/>
                    <a:pt x="77389" y="27053"/>
                    <a:pt x="76288" y="27220"/>
                  </a:cubicBezTo>
                  <a:cubicBezTo>
                    <a:pt x="74053" y="27587"/>
                    <a:pt x="70818" y="28054"/>
                    <a:pt x="66815" y="28287"/>
                  </a:cubicBezTo>
                  <a:cubicBezTo>
                    <a:pt x="64631" y="28442"/>
                    <a:pt x="62440" y="28518"/>
                    <a:pt x="60251" y="28518"/>
                  </a:cubicBezTo>
                  <a:cubicBezTo>
                    <a:pt x="57727" y="28518"/>
                    <a:pt x="55206" y="28417"/>
                    <a:pt x="52705" y="28220"/>
                  </a:cubicBezTo>
                  <a:cubicBezTo>
                    <a:pt x="50036" y="28020"/>
                    <a:pt x="47267" y="27720"/>
                    <a:pt x="44399" y="27220"/>
                  </a:cubicBezTo>
                  <a:cubicBezTo>
                    <a:pt x="41463" y="26753"/>
                    <a:pt x="38528" y="26119"/>
                    <a:pt x="35659" y="25352"/>
                  </a:cubicBezTo>
                  <a:cubicBezTo>
                    <a:pt x="32757" y="24585"/>
                    <a:pt x="29955" y="23550"/>
                    <a:pt x="27220" y="22350"/>
                  </a:cubicBezTo>
                  <a:cubicBezTo>
                    <a:pt x="24685" y="21182"/>
                    <a:pt x="22250" y="19848"/>
                    <a:pt x="19915" y="18347"/>
                  </a:cubicBezTo>
                  <a:cubicBezTo>
                    <a:pt x="17813" y="16979"/>
                    <a:pt x="15778" y="15478"/>
                    <a:pt x="13810" y="13877"/>
                  </a:cubicBezTo>
                  <a:cubicBezTo>
                    <a:pt x="11976" y="12409"/>
                    <a:pt x="10341" y="10908"/>
                    <a:pt x="8907" y="9507"/>
                  </a:cubicBezTo>
                  <a:cubicBezTo>
                    <a:pt x="6005" y="6738"/>
                    <a:pt x="3803" y="4303"/>
                    <a:pt x="2302" y="2636"/>
                  </a:cubicBezTo>
                  <a:cubicBezTo>
                    <a:pt x="1568" y="1802"/>
                    <a:pt x="1001" y="1134"/>
                    <a:pt x="601" y="667"/>
                  </a:cubicBezTo>
                  <a:lnTo>
                    <a:pt x="167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3854688" y="3254151"/>
              <a:ext cx="834831" cy="282996"/>
            </a:xfrm>
            <a:custGeom>
              <a:avLst/>
              <a:gdLst/>
              <a:ahLst/>
              <a:cxnLst/>
              <a:rect l="l" t="t" r="r" b="b"/>
              <a:pathLst>
                <a:path w="36093" h="12235" extrusionOk="0">
                  <a:moveTo>
                    <a:pt x="0" y="1"/>
                  </a:moveTo>
                  <a:cubicBezTo>
                    <a:pt x="1435" y="1235"/>
                    <a:pt x="2969" y="2369"/>
                    <a:pt x="4570" y="3370"/>
                  </a:cubicBezTo>
                  <a:lnTo>
                    <a:pt x="5738" y="4137"/>
                  </a:lnTo>
                  <a:cubicBezTo>
                    <a:pt x="6138" y="4404"/>
                    <a:pt x="6605" y="4637"/>
                    <a:pt x="7039" y="4904"/>
                  </a:cubicBezTo>
                  <a:cubicBezTo>
                    <a:pt x="7939" y="5438"/>
                    <a:pt x="8940" y="5938"/>
                    <a:pt x="9941" y="6472"/>
                  </a:cubicBezTo>
                  <a:cubicBezTo>
                    <a:pt x="14477" y="8740"/>
                    <a:pt x="19314" y="10375"/>
                    <a:pt x="24284" y="11309"/>
                  </a:cubicBezTo>
                  <a:cubicBezTo>
                    <a:pt x="25418" y="11509"/>
                    <a:pt x="26519" y="11709"/>
                    <a:pt x="27553" y="11809"/>
                  </a:cubicBezTo>
                  <a:cubicBezTo>
                    <a:pt x="28054" y="11876"/>
                    <a:pt x="28554" y="11976"/>
                    <a:pt x="29021" y="12009"/>
                  </a:cubicBezTo>
                  <a:lnTo>
                    <a:pt x="30422" y="12109"/>
                  </a:lnTo>
                  <a:cubicBezTo>
                    <a:pt x="31553" y="12190"/>
                    <a:pt x="32697" y="12234"/>
                    <a:pt x="33845" y="12234"/>
                  </a:cubicBezTo>
                  <a:cubicBezTo>
                    <a:pt x="34593" y="12234"/>
                    <a:pt x="35343" y="12215"/>
                    <a:pt x="36093" y="12176"/>
                  </a:cubicBezTo>
                  <a:lnTo>
                    <a:pt x="35993" y="12143"/>
                  </a:lnTo>
                  <a:lnTo>
                    <a:pt x="33758" y="12143"/>
                  </a:lnTo>
                  <a:cubicBezTo>
                    <a:pt x="33458" y="12143"/>
                    <a:pt x="33124" y="12109"/>
                    <a:pt x="32757" y="12109"/>
                  </a:cubicBezTo>
                  <a:cubicBezTo>
                    <a:pt x="32090" y="12076"/>
                    <a:pt x="31289" y="12043"/>
                    <a:pt x="30422" y="11942"/>
                  </a:cubicBezTo>
                  <a:lnTo>
                    <a:pt x="29021" y="11842"/>
                  </a:lnTo>
                  <a:cubicBezTo>
                    <a:pt x="28554" y="11776"/>
                    <a:pt x="28054" y="11709"/>
                    <a:pt x="27553" y="11642"/>
                  </a:cubicBezTo>
                  <a:cubicBezTo>
                    <a:pt x="26519" y="11542"/>
                    <a:pt x="25452" y="11309"/>
                    <a:pt x="24284" y="11109"/>
                  </a:cubicBezTo>
                  <a:cubicBezTo>
                    <a:pt x="19347" y="10175"/>
                    <a:pt x="14544" y="8540"/>
                    <a:pt x="10041" y="6305"/>
                  </a:cubicBezTo>
                  <a:cubicBezTo>
                    <a:pt x="8973" y="5771"/>
                    <a:pt x="8006" y="5271"/>
                    <a:pt x="7105" y="4737"/>
                  </a:cubicBezTo>
                  <a:cubicBezTo>
                    <a:pt x="6638" y="4470"/>
                    <a:pt x="6238" y="4237"/>
                    <a:pt x="5804" y="4003"/>
                  </a:cubicBezTo>
                  <a:lnTo>
                    <a:pt x="4637" y="3270"/>
                  </a:lnTo>
                  <a:cubicBezTo>
                    <a:pt x="3903" y="2803"/>
                    <a:pt x="3269" y="2336"/>
                    <a:pt x="2669" y="1935"/>
                  </a:cubicBezTo>
                  <a:cubicBezTo>
                    <a:pt x="2402" y="1735"/>
                    <a:pt x="2135" y="1568"/>
                    <a:pt x="1868" y="1402"/>
                  </a:cubicBezTo>
                  <a:lnTo>
                    <a:pt x="1235" y="901"/>
                  </a:lnTo>
                  <a:lnTo>
                    <a:pt x="334" y="201"/>
                  </a:lnTo>
                  <a:lnTo>
                    <a:pt x="67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3684174" y="2835198"/>
              <a:ext cx="677431" cy="445206"/>
            </a:xfrm>
            <a:custGeom>
              <a:avLst/>
              <a:gdLst/>
              <a:ahLst/>
              <a:cxnLst/>
              <a:rect l="l" t="t" r="r" b="b"/>
              <a:pathLst>
                <a:path w="29288" h="19248" extrusionOk="0">
                  <a:moveTo>
                    <a:pt x="0" y="1"/>
                  </a:moveTo>
                  <a:cubicBezTo>
                    <a:pt x="34" y="101"/>
                    <a:pt x="100" y="234"/>
                    <a:pt x="201" y="334"/>
                  </a:cubicBezTo>
                  <a:lnTo>
                    <a:pt x="768" y="1168"/>
                  </a:lnTo>
                  <a:lnTo>
                    <a:pt x="1168" y="1802"/>
                  </a:lnTo>
                  <a:cubicBezTo>
                    <a:pt x="1335" y="2035"/>
                    <a:pt x="1535" y="2269"/>
                    <a:pt x="1702" y="2536"/>
                  </a:cubicBezTo>
                  <a:cubicBezTo>
                    <a:pt x="2102" y="3036"/>
                    <a:pt x="2536" y="3670"/>
                    <a:pt x="3069" y="4270"/>
                  </a:cubicBezTo>
                  <a:lnTo>
                    <a:pt x="3903" y="5238"/>
                  </a:lnTo>
                  <a:cubicBezTo>
                    <a:pt x="4203" y="5571"/>
                    <a:pt x="4537" y="5905"/>
                    <a:pt x="4871" y="6272"/>
                  </a:cubicBezTo>
                  <a:cubicBezTo>
                    <a:pt x="5504" y="6972"/>
                    <a:pt x="6272" y="7673"/>
                    <a:pt x="7039" y="8407"/>
                  </a:cubicBezTo>
                  <a:cubicBezTo>
                    <a:pt x="10508" y="11576"/>
                    <a:pt x="14444" y="14177"/>
                    <a:pt x="18747" y="16112"/>
                  </a:cubicBezTo>
                  <a:cubicBezTo>
                    <a:pt x="19748" y="16512"/>
                    <a:pt x="20682" y="16946"/>
                    <a:pt x="21582" y="17246"/>
                  </a:cubicBezTo>
                  <a:cubicBezTo>
                    <a:pt x="22049" y="17413"/>
                    <a:pt x="22483" y="17580"/>
                    <a:pt x="22917" y="17713"/>
                  </a:cubicBezTo>
                  <a:lnTo>
                    <a:pt x="24118" y="18080"/>
                  </a:lnTo>
                  <a:cubicBezTo>
                    <a:pt x="24918" y="18347"/>
                    <a:pt x="25619" y="18481"/>
                    <a:pt x="26252" y="18647"/>
                  </a:cubicBezTo>
                  <a:cubicBezTo>
                    <a:pt x="26586" y="18747"/>
                    <a:pt x="26853" y="18814"/>
                    <a:pt x="27120" y="18881"/>
                  </a:cubicBezTo>
                  <a:lnTo>
                    <a:pt x="27887" y="19014"/>
                  </a:lnTo>
                  <a:lnTo>
                    <a:pt x="28921" y="19181"/>
                  </a:lnTo>
                  <a:cubicBezTo>
                    <a:pt x="29155" y="19248"/>
                    <a:pt x="29288" y="19248"/>
                    <a:pt x="29288" y="19248"/>
                  </a:cubicBezTo>
                  <a:cubicBezTo>
                    <a:pt x="29155" y="19181"/>
                    <a:pt x="29054" y="19148"/>
                    <a:pt x="28921" y="19148"/>
                  </a:cubicBezTo>
                  <a:lnTo>
                    <a:pt x="27920" y="18914"/>
                  </a:lnTo>
                  <a:lnTo>
                    <a:pt x="27153" y="18747"/>
                  </a:lnTo>
                  <a:cubicBezTo>
                    <a:pt x="26886" y="18714"/>
                    <a:pt x="26619" y="18614"/>
                    <a:pt x="26286" y="18547"/>
                  </a:cubicBezTo>
                  <a:cubicBezTo>
                    <a:pt x="25685" y="18347"/>
                    <a:pt x="24952" y="18214"/>
                    <a:pt x="24184" y="17947"/>
                  </a:cubicBezTo>
                  <a:lnTo>
                    <a:pt x="22950" y="17547"/>
                  </a:lnTo>
                  <a:cubicBezTo>
                    <a:pt x="22550" y="17413"/>
                    <a:pt x="22116" y="17246"/>
                    <a:pt x="21649" y="17080"/>
                  </a:cubicBezTo>
                  <a:cubicBezTo>
                    <a:pt x="20749" y="16746"/>
                    <a:pt x="19815" y="16346"/>
                    <a:pt x="18847" y="15912"/>
                  </a:cubicBezTo>
                  <a:cubicBezTo>
                    <a:pt x="14577" y="13977"/>
                    <a:pt x="10641" y="11409"/>
                    <a:pt x="7206" y="8273"/>
                  </a:cubicBezTo>
                  <a:cubicBezTo>
                    <a:pt x="6405" y="7506"/>
                    <a:pt x="5638" y="6839"/>
                    <a:pt x="5004" y="6138"/>
                  </a:cubicBezTo>
                  <a:cubicBezTo>
                    <a:pt x="4670" y="5771"/>
                    <a:pt x="4337" y="5471"/>
                    <a:pt x="4037" y="5138"/>
                  </a:cubicBezTo>
                  <a:lnTo>
                    <a:pt x="3203" y="4170"/>
                  </a:lnTo>
                  <a:cubicBezTo>
                    <a:pt x="2669" y="3570"/>
                    <a:pt x="2235" y="2969"/>
                    <a:pt x="1835" y="2469"/>
                  </a:cubicBezTo>
                  <a:cubicBezTo>
                    <a:pt x="1635" y="2202"/>
                    <a:pt x="1435" y="1969"/>
                    <a:pt x="1268" y="1735"/>
                  </a:cubicBezTo>
                  <a:lnTo>
                    <a:pt x="834" y="1135"/>
                  </a:lnTo>
                  <a:lnTo>
                    <a:pt x="234" y="301"/>
                  </a:lnTo>
                  <a:cubicBezTo>
                    <a:pt x="167" y="201"/>
                    <a:pt x="67" y="101"/>
                    <a:pt x="0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3600073" y="3629135"/>
              <a:ext cx="1129577" cy="352871"/>
            </a:xfrm>
            <a:custGeom>
              <a:avLst/>
              <a:gdLst/>
              <a:ahLst/>
              <a:cxnLst/>
              <a:rect l="l" t="t" r="r" b="b"/>
              <a:pathLst>
                <a:path w="48836" h="15256" extrusionOk="0">
                  <a:moveTo>
                    <a:pt x="0" y="0"/>
                  </a:moveTo>
                  <a:cubicBezTo>
                    <a:pt x="0" y="0"/>
                    <a:pt x="34" y="34"/>
                    <a:pt x="101" y="100"/>
                  </a:cubicBezTo>
                  <a:lnTo>
                    <a:pt x="401" y="334"/>
                  </a:lnTo>
                  <a:lnTo>
                    <a:pt x="1602" y="1301"/>
                  </a:lnTo>
                  <a:lnTo>
                    <a:pt x="2469" y="1968"/>
                  </a:lnTo>
                  <a:cubicBezTo>
                    <a:pt x="2802" y="2235"/>
                    <a:pt x="3169" y="2469"/>
                    <a:pt x="3536" y="2735"/>
                  </a:cubicBezTo>
                  <a:cubicBezTo>
                    <a:pt x="4337" y="3303"/>
                    <a:pt x="5204" y="3936"/>
                    <a:pt x="6205" y="4537"/>
                  </a:cubicBezTo>
                  <a:lnTo>
                    <a:pt x="7773" y="5537"/>
                  </a:lnTo>
                  <a:cubicBezTo>
                    <a:pt x="8340" y="5871"/>
                    <a:pt x="8940" y="6205"/>
                    <a:pt x="9541" y="6538"/>
                  </a:cubicBezTo>
                  <a:cubicBezTo>
                    <a:pt x="10741" y="7239"/>
                    <a:pt x="12076" y="7906"/>
                    <a:pt x="13477" y="8606"/>
                  </a:cubicBezTo>
                  <a:cubicBezTo>
                    <a:pt x="19648" y="11542"/>
                    <a:pt x="26219" y="13543"/>
                    <a:pt x="32957" y="14544"/>
                  </a:cubicBezTo>
                  <a:cubicBezTo>
                    <a:pt x="34525" y="14744"/>
                    <a:pt x="35993" y="14944"/>
                    <a:pt x="37394" y="15011"/>
                  </a:cubicBezTo>
                  <a:cubicBezTo>
                    <a:pt x="38094" y="15078"/>
                    <a:pt x="38761" y="15144"/>
                    <a:pt x="39429" y="15178"/>
                  </a:cubicBezTo>
                  <a:lnTo>
                    <a:pt x="41263" y="15211"/>
                  </a:lnTo>
                  <a:cubicBezTo>
                    <a:pt x="41664" y="15244"/>
                    <a:pt x="42049" y="15256"/>
                    <a:pt x="42421" y="15256"/>
                  </a:cubicBezTo>
                  <a:cubicBezTo>
                    <a:pt x="43165" y="15256"/>
                    <a:pt x="43854" y="15211"/>
                    <a:pt x="44499" y="15211"/>
                  </a:cubicBezTo>
                  <a:cubicBezTo>
                    <a:pt x="44966" y="15211"/>
                    <a:pt x="45366" y="15178"/>
                    <a:pt x="45800" y="15178"/>
                  </a:cubicBezTo>
                  <a:lnTo>
                    <a:pt x="46901" y="15111"/>
                  </a:lnTo>
                  <a:lnTo>
                    <a:pt x="48435" y="14978"/>
                  </a:lnTo>
                  <a:lnTo>
                    <a:pt x="48835" y="14944"/>
                  </a:lnTo>
                  <a:lnTo>
                    <a:pt x="48435" y="14944"/>
                  </a:lnTo>
                  <a:lnTo>
                    <a:pt x="46901" y="15044"/>
                  </a:lnTo>
                  <a:lnTo>
                    <a:pt x="45800" y="15111"/>
                  </a:lnTo>
                  <a:lnTo>
                    <a:pt x="44499" y="15111"/>
                  </a:lnTo>
                  <a:cubicBezTo>
                    <a:pt x="43854" y="15111"/>
                    <a:pt x="43165" y="15141"/>
                    <a:pt x="42431" y="15141"/>
                  </a:cubicBezTo>
                  <a:cubicBezTo>
                    <a:pt x="42064" y="15141"/>
                    <a:pt x="41686" y="15133"/>
                    <a:pt x="41297" y="15111"/>
                  </a:cubicBezTo>
                  <a:lnTo>
                    <a:pt x="39429" y="15044"/>
                  </a:lnTo>
                  <a:cubicBezTo>
                    <a:pt x="38795" y="15011"/>
                    <a:pt x="38128" y="14911"/>
                    <a:pt x="37427" y="14878"/>
                  </a:cubicBezTo>
                  <a:cubicBezTo>
                    <a:pt x="36026" y="14777"/>
                    <a:pt x="34558" y="14577"/>
                    <a:pt x="33024" y="14377"/>
                  </a:cubicBezTo>
                  <a:cubicBezTo>
                    <a:pt x="26286" y="13343"/>
                    <a:pt x="19715" y="11342"/>
                    <a:pt x="13577" y="8406"/>
                  </a:cubicBezTo>
                  <a:cubicBezTo>
                    <a:pt x="12176" y="7739"/>
                    <a:pt x="10808" y="7072"/>
                    <a:pt x="9607" y="6371"/>
                  </a:cubicBezTo>
                  <a:cubicBezTo>
                    <a:pt x="9007" y="6038"/>
                    <a:pt x="8406" y="5738"/>
                    <a:pt x="7873" y="5404"/>
                  </a:cubicBezTo>
                  <a:lnTo>
                    <a:pt x="6272" y="4403"/>
                  </a:lnTo>
                  <a:cubicBezTo>
                    <a:pt x="5271" y="3803"/>
                    <a:pt x="4404" y="3169"/>
                    <a:pt x="3636" y="2635"/>
                  </a:cubicBezTo>
                  <a:cubicBezTo>
                    <a:pt x="3236" y="2369"/>
                    <a:pt x="2869" y="2135"/>
                    <a:pt x="2536" y="1902"/>
                  </a:cubicBezTo>
                  <a:lnTo>
                    <a:pt x="1668" y="1234"/>
                  </a:lnTo>
                  <a:lnTo>
                    <a:pt x="434" y="300"/>
                  </a:lnTo>
                  <a:lnTo>
                    <a:pt x="134" y="67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2941169" y="1552871"/>
              <a:ext cx="408175" cy="156706"/>
            </a:xfrm>
            <a:custGeom>
              <a:avLst/>
              <a:gdLst/>
              <a:ahLst/>
              <a:cxnLst/>
              <a:rect l="l" t="t" r="r" b="b"/>
              <a:pathLst>
                <a:path w="17647" h="6775" extrusionOk="0">
                  <a:moveTo>
                    <a:pt x="36" y="0"/>
                  </a:moveTo>
                  <a:cubicBezTo>
                    <a:pt x="35" y="0"/>
                    <a:pt x="34" y="1"/>
                    <a:pt x="34" y="1"/>
                  </a:cubicBezTo>
                  <a:cubicBezTo>
                    <a:pt x="0" y="68"/>
                    <a:pt x="3903" y="1602"/>
                    <a:pt x="8773" y="3503"/>
                  </a:cubicBezTo>
                  <a:cubicBezTo>
                    <a:pt x="13537" y="5331"/>
                    <a:pt x="17439" y="6775"/>
                    <a:pt x="17607" y="6775"/>
                  </a:cubicBezTo>
                  <a:cubicBezTo>
                    <a:pt x="17611" y="6775"/>
                    <a:pt x="17613" y="6774"/>
                    <a:pt x="17613" y="6772"/>
                  </a:cubicBezTo>
                  <a:cubicBezTo>
                    <a:pt x="17646" y="6706"/>
                    <a:pt x="13744" y="5138"/>
                    <a:pt x="8873" y="3270"/>
                  </a:cubicBezTo>
                  <a:cubicBezTo>
                    <a:pt x="4059" y="1423"/>
                    <a:pt x="157" y="0"/>
                    <a:pt x="36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3090843" y="1412448"/>
              <a:ext cx="634248" cy="719112"/>
            </a:xfrm>
            <a:custGeom>
              <a:avLst/>
              <a:gdLst/>
              <a:ahLst/>
              <a:cxnLst/>
              <a:rect l="l" t="t" r="r" b="b"/>
              <a:pathLst>
                <a:path w="27421" h="31090" extrusionOk="0">
                  <a:moveTo>
                    <a:pt x="27420" y="1"/>
                  </a:moveTo>
                  <a:lnTo>
                    <a:pt x="27420" y="1"/>
                  </a:lnTo>
                  <a:cubicBezTo>
                    <a:pt x="27420" y="1"/>
                    <a:pt x="27387" y="35"/>
                    <a:pt x="27320" y="101"/>
                  </a:cubicBezTo>
                  <a:lnTo>
                    <a:pt x="27087" y="368"/>
                  </a:lnTo>
                  <a:cubicBezTo>
                    <a:pt x="27082" y="373"/>
                    <a:pt x="27077" y="379"/>
                    <a:pt x="27072" y="385"/>
                  </a:cubicBezTo>
                  <a:lnTo>
                    <a:pt x="27072" y="385"/>
                  </a:lnTo>
                  <a:lnTo>
                    <a:pt x="27354" y="134"/>
                  </a:lnTo>
                  <a:cubicBezTo>
                    <a:pt x="27387" y="35"/>
                    <a:pt x="27420" y="1"/>
                    <a:pt x="27420" y="1"/>
                  </a:cubicBezTo>
                  <a:close/>
                  <a:moveTo>
                    <a:pt x="27072" y="385"/>
                  </a:moveTo>
                  <a:lnTo>
                    <a:pt x="27053" y="401"/>
                  </a:lnTo>
                  <a:cubicBezTo>
                    <a:pt x="26820" y="668"/>
                    <a:pt x="26453" y="1002"/>
                    <a:pt x="26019" y="1502"/>
                  </a:cubicBezTo>
                  <a:cubicBezTo>
                    <a:pt x="24785" y="2903"/>
                    <a:pt x="23684" y="4371"/>
                    <a:pt x="22717" y="5972"/>
                  </a:cubicBezTo>
                  <a:cubicBezTo>
                    <a:pt x="21316" y="8340"/>
                    <a:pt x="20148" y="10842"/>
                    <a:pt x="19281" y="13444"/>
                  </a:cubicBezTo>
                  <a:cubicBezTo>
                    <a:pt x="18180" y="16646"/>
                    <a:pt x="17447" y="19949"/>
                    <a:pt x="17080" y="23318"/>
                  </a:cubicBezTo>
                  <a:cubicBezTo>
                    <a:pt x="16752" y="25809"/>
                    <a:pt x="16649" y="28365"/>
                    <a:pt x="16773" y="30890"/>
                  </a:cubicBezTo>
                  <a:lnTo>
                    <a:pt x="16773" y="30890"/>
                  </a:lnTo>
                  <a:lnTo>
                    <a:pt x="3803" y="30956"/>
                  </a:lnTo>
                  <a:lnTo>
                    <a:pt x="1" y="30990"/>
                  </a:lnTo>
                  <a:lnTo>
                    <a:pt x="3770" y="31056"/>
                  </a:lnTo>
                  <a:lnTo>
                    <a:pt x="16846" y="31090"/>
                  </a:lnTo>
                  <a:lnTo>
                    <a:pt x="16946" y="31090"/>
                  </a:lnTo>
                  <a:lnTo>
                    <a:pt x="16946" y="30990"/>
                  </a:lnTo>
                  <a:cubicBezTo>
                    <a:pt x="16846" y="28388"/>
                    <a:pt x="16946" y="25819"/>
                    <a:pt x="17280" y="23284"/>
                  </a:cubicBezTo>
                  <a:cubicBezTo>
                    <a:pt x="17647" y="19949"/>
                    <a:pt x="18381" y="16646"/>
                    <a:pt x="19448" y="13477"/>
                  </a:cubicBezTo>
                  <a:cubicBezTo>
                    <a:pt x="20315" y="10875"/>
                    <a:pt x="21449" y="8374"/>
                    <a:pt x="22850" y="6005"/>
                  </a:cubicBezTo>
                  <a:cubicBezTo>
                    <a:pt x="23784" y="4437"/>
                    <a:pt x="24852" y="2903"/>
                    <a:pt x="26053" y="1502"/>
                  </a:cubicBezTo>
                  <a:cubicBezTo>
                    <a:pt x="26477" y="1012"/>
                    <a:pt x="26838" y="650"/>
                    <a:pt x="27072" y="385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3708854" y="2886893"/>
              <a:ext cx="236897" cy="226096"/>
            </a:xfrm>
            <a:custGeom>
              <a:avLst/>
              <a:gdLst/>
              <a:ahLst/>
              <a:cxnLst/>
              <a:rect l="l" t="t" r="r" b="b"/>
              <a:pathLst>
                <a:path w="10242" h="9775" extrusionOk="0">
                  <a:moveTo>
                    <a:pt x="10241" y="1"/>
                  </a:moveTo>
                  <a:lnTo>
                    <a:pt x="10241" y="1"/>
                  </a:lnTo>
                  <a:cubicBezTo>
                    <a:pt x="10075" y="101"/>
                    <a:pt x="9941" y="201"/>
                    <a:pt x="9841" y="334"/>
                  </a:cubicBezTo>
                  <a:lnTo>
                    <a:pt x="8774" y="1435"/>
                  </a:lnTo>
                  <a:cubicBezTo>
                    <a:pt x="7873" y="2369"/>
                    <a:pt x="6639" y="3636"/>
                    <a:pt x="5238" y="4971"/>
                  </a:cubicBezTo>
                  <a:cubicBezTo>
                    <a:pt x="3804" y="6338"/>
                    <a:pt x="2503" y="7539"/>
                    <a:pt x="1535" y="8373"/>
                  </a:cubicBezTo>
                  <a:lnTo>
                    <a:pt x="401" y="9374"/>
                  </a:lnTo>
                  <a:cubicBezTo>
                    <a:pt x="268" y="9507"/>
                    <a:pt x="101" y="9641"/>
                    <a:pt x="1" y="9774"/>
                  </a:cubicBezTo>
                  <a:cubicBezTo>
                    <a:pt x="134" y="9674"/>
                    <a:pt x="301" y="9574"/>
                    <a:pt x="434" y="9441"/>
                  </a:cubicBezTo>
                  <a:cubicBezTo>
                    <a:pt x="735" y="9241"/>
                    <a:pt x="1135" y="8907"/>
                    <a:pt x="1635" y="8507"/>
                  </a:cubicBezTo>
                  <a:cubicBezTo>
                    <a:pt x="2636" y="7706"/>
                    <a:pt x="3970" y="6505"/>
                    <a:pt x="5371" y="5171"/>
                  </a:cubicBezTo>
                  <a:cubicBezTo>
                    <a:pt x="6806" y="3803"/>
                    <a:pt x="8040" y="2502"/>
                    <a:pt x="8874" y="1568"/>
                  </a:cubicBezTo>
                  <a:cubicBezTo>
                    <a:pt x="9307" y="1101"/>
                    <a:pt x="9674" y="701"/>
                    <a:pt x="9908" y="434"/>
                  </a:cubicBezTo>
                  <a:cubicBezTo>
                    <a:pt x="10008" y="301"/>
                    <a:pt x="10141" y="134"/>
                    <a:pt x="1024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607799" y="3231785"/>
              <a:ext cx="256165" cy="405862"/>
            </a:xfrm>
            <a:custGeom>
              <a:avLst/>
              <a:gdLst/>
              <a:ahLst/>
              <a:cxnLst/>
              <a:rect l="l" t="t" r="r" b="b"/>
              <a:pathLst>
                <a:path w="11075" h="17547" extrusionOk="0">
                  <a:moveTo>
                    <a:pt x="11007" y="0"/>
                  </a:moveTo>
                  <a:cubicBezTo>
                    <a:pt x="10953" y="0"/>
                    <a:pt x="8460" y="3890"/>
                    <a:pt x="5437" y="8706"/>
                  </a:cubicBezTo>
                  <a:cubicBezTo>
                    <a:pt x="2435" y="13577"/>
                    <a:pt x="0" y="17546"/>
                    <a:pt x="67" y="17546"/>
                  </a:cubicBezTo>
                  <a:cubicBezTo>
                    <a:pt x="67" y="17546"/>
                    <a:pt x="67" y="17546"/>
                    <a:pt x="67" y="17546"/>
                  </a:cubicBezTo>
                  <a:cubicBezTo>
                    <a:pt x="121" y="17546"/>
                    <a:pt x="2615" y="13656"/>
                    <a:pt x="5637" y="8840"/>
                  </a:cubicBezTo>
                  <a:cubicBezTo>
                    <a:pt x="8640" y="3970"/>
                    <a:pt x="11075" y="34"/>
                    <a:pt x="11008" y="0"/>
                  </a:cubicBezTo>
                  <a:cubicBezTo>
                    <a:pt x="11008" y="0"/>
                    <a:pt x="11008" y="0"/>
                    <a:pt x="11007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4198030" y="3298122"/>
              <a:ext cx="130407" cy="367281"/>
            </a:xfrm>
            <a:custGeom>
              <a:avLst/>
              <a:gdLst/>
              <a:ahLst/>
              <a:cxnLst/>
              <a:rect l="l" t="t" r="r" b="b"/>
              <a:pathLst>
                <a:path w="5638" h="15879" extrusionOk="0">
                  <a:moveTo>
                    <a:pt x="5638" y="1"/>
                  </a:moveTo>
                  <a:cubicBezTo>
                    <a:pt x="5538" y="201"/>
                    <a:pt x="5437" y="401"/>
                    <a:pt x="5337" y="601"/>
                  </a:cubicBezTo>
                  <a:cubicBezTo>
                    <a:pt x="5171" y="1002"/>
                    <a:pt x="4937" y="1569"/>
                    <a:pt x="4637" y="2269"/>
                  </a:cubicBezTo>
                  <a:cubicBezTo>
                    <a:pt x="4070" y="3670"/>
                    <a:pt x="3303" y="5638"/>
                    <a:pt x="2535" y="7840"/>
                  </a:cubicBezTo>
                  <a:cubicBezTo>
                    <a:pt x="1735" y="10041"/>
                    <a:pt x="1068" y="12043"/>
                    <a:pt x="667" y="13511"/>
                  </a:cubicBezTo>
                  <a:cubicBezTo>
                    <a:pt x="434" y="14211"/>
                    <a:pt x="267" y="14812"/>
                    <a:pt x="167" y="15245"/>
                  </a:cubicBezTo>
                  <a:cubicBezTo>
                    <a:pt x="100" y="15445"/>
                    <a:pt x="34" y="15645"/>
                    <a:pt x="0" y="15879"/>
                  </a:cubicBezTo>
                  <a:cubicBezTo>
                    <a:pt x="100" y="15679"/>
                    <a:pt x="167" y="15479"/>
                    <a:pt x="234" y="15245"/>
                  </a:cubicBezTo>
                  <a:lnTo>
                    <a:pt x="801" y="13544"/>
                  </a:lnTo>
                  <a:cubicBezTo>
                    <a:pt x="1301" y="12076"/>
                    <a:pt x="1968" y="10108"/>
                    <a:pt x="2736" y="7907"/>
                  </a:cubicBezTo>
                  <a:cubicBezTo>
                    <a:pt x="3503" y="5738"/>
                    <a:pt x="4237" y="3770"/>
                    <a:pt x="4804" y="2336"/>
                  </a:cubicBezTo>
                  <a:cubicBezTo>
                    <a:pt x="5037" y="1635"/>
                    <a:pt x="5271" y="1068"/>
                    <a:pt x="5437" y="635"/>
                  </a:cubicBezTo>
                  <a:cubicBezTo>
                    <a:pt x="5504" y="435"/>
                    <a:pt x="5571" y="234"/>
                    <a:pt x="5638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5057541" y="3281931"/>
              <a:ext cx="123468" cy="425153"/>
            </a:xfrm>
            <a:custGeom>
              <a:avLst/>
              <a:gdLst/>
              <a:ahLst/>
              <a:cxnLst/>
              <a:rect l="l" t="t" r="r" b="b"/>
              <a:pathLst>
                <a:path w="5338" h="18381" extrusionOk="0">
                  <a:moveTo>
                    <a:pt x="0" y="0"/>
                  </a:moveTo>
                  <a:cubicBezTo>
                    <a:pt x="0" y="67"/>
                    <a:pt x="0" y="134"/>
                    <a:pt x="33" y="201"/>
                  </a:cubicBezTo>
                  <a:lnTo>
                    <a:pt x="134" y="701"/>
                  </a:lnTo>
                  <a:cubicBezTo>
                    <a:pt x="267" y="1201"/>
                    <a:pt x="467" y="1868"/>
                    <a:pt x="667" y="2702"/>
                  </a:cubicBezTo>
                  <a:cubicBezTo>
                    <a:pt x="1134" y="4370"/>
                    <a:pt x="1801" y="6672"/>
                    <a:pt x="2535" y="9207"/>
                  </a:cubicBezTo>
                  <a:cubicBezTo>
                    <a:pt x="3269" y="11742"/>
                    <a:pt x="3970" y="14044"/>
                    <a:pt x="4470" y="15712"/>
                  </a:cubicBezTo>
                  <a:lnTo>
                    <a:pt x="5070" y="17680"/>
                  </a:lnTo>
                  <a:cubicBezTo>
                    <a:pt x="5137" y="17880"/>
                    <a:pt x="5204" y="18047"/>
                    <a:pt x="5237" y="18180"/>
                  </a:cubicBezTo>
                  <a:cubicBezTo>
                    <a:pt x="5271" y="18247"/>
                    <a:pt x="5304" y="18314"/>
                    <a:pt x="5337" y="18380"/>
                  </a:cubicBezTo>
                  <a:cubicBezTo>
                    <a:pt x="5337" y="18314"/>
                    <a:pt x="5337" y="18247"/>
                    <a:pt x="5304" y="18180"/>
                  </a:cubicBezTo>
                  <a:lnTo>
                    <a:pt x="5170" y="17646"/>
                  </a:lnTo>
                  <a:cubicBezTo>
                    <a:pt x="5037" y="17146"/>
                    <a:pt x="4870" y="16479"/>
                    <a:pt x="4637" y="15678"/>
                  </a:cubicBezTo>
                  <a:cubicBezTo>
                    <a:pt x="4170" y="14010"/>
                    <a:pt x="3503" y="11709"/>
                    <a:pt x="2769" y="9174"/>
                  </a:cubicBezTo>
                  <a:cubicBezTo>
                    <a:pt x="2035" y="6605"/>
                    <a:pt x="1334" y="4337"/>
                    <a:pt x="834" y="2669"/>
                  </a:cubicBezTo>
                  <a:cubicBezTo>
                    <a:pt x="601" y="1868"/>
                    <a:pt x="400" y="1201"/>
                    <a:pt x="234" y="701"/>
                  </a:cubicBezTo>
                  <a:cubicBezTo>
                    <a:pt x="167" y="501"/>
                    <a:pt x="100" y="301"/>
                    <a:pt x="67" y="167"/>
                  </a:cubicBezTo>
                  <a:cubicBezTo>
                    <a:pt x="33" y="67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5155519" y="3049682"/>
              <a:ext cx="125018" cy="320998"/>
            </a:xfrm>
            <a:custGeom>
              <a:avLst/>
              <a:gdLst/>
              <a:ahLst/>
              <a:cxnLst/>
              <a:rect l="l" t="t" r="r" b="b"/>
              <a:pathLst>
                <a:path w="5405" h="13878" extrusionOk="0">
                  <a:moveTo>
                    <a:pt x="35" y="1"/>
                  </a:moveTo>
                  <a:cubicBezTo>
                    <a:pt x="35" y="1"/>
                    <a:pt x="34" y="1"/>
                    <a:pt x="34" y="1"/>
                  </a:cubicBezTo>
                  <a:cubicBezTo>
                    <a:pt x="0" y="34"/>
                    <a:pt x="1135" y="3137"/>
                    <a:pt x="2602" y="6973"/>
                  </a:cubicBezTo>
                  <a:cubicBezTo>
                    <a:pt x="4070" y="10809"/>
                    <a:pt x="5271" y="13878"/>
                    <a:pt x="5338" y="13878"/>
                  </a:cubicBezTo>
                  <a:cubicBezTo>
                    <a:pt x="5404" y="13878"/>
                    <a:pt x="4270" y="10742"/>
                    <a:pt x="2802" y="6906"/>
                  </a:cubicBezTo>
                  <a:cubicBezTo>
                    <a:pt x="1343" y="3090"/>
                    <a:pt x="114" y="1"/>
                    <a:pt x="35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5664749" y="2835961"/>
              <a:ext cx="307860" cy="202943"/>
            </a:xfrm>
            <a:custGeom>
              <a:avLst/>
              <a:gdLst/>
              <a:ahLst/>
              <a:cxnLst/>
              <a:rect l="l" t="t" r="r" b="b"/>
              <a:pathLst>
                <a:path w="13310" h="8774" extrusionOk="0">
                  <a:moveTo>
                    <a:pt x="0" y="1"/>
                  </a:moveTo>
                  <a:cubicBezTo>
                    <a:pt x="134" y="134"/>
                    <a:pt x="300" y="301"/>
                    <a:pt x="467" y="401"/>
                  </a:cubicBezTo>
                  <a:cubicBezTo>
                    <a:pt x="767" y="668"/>
                    <a:pt x="1201" y="1068"/>
                    <a:pt x="1768" y="1502"/>
                  </a:cubicBezTo>
                  <a:cubicBezTo>
                    <a:pt x="2902" y="2436"/>
                    <a:pt x="4470" y="3670"/>
                    <a:pt x="6338" y="4871"/>
                  </a:cubicBezTo>
                  <a:cubicBezTo>
                    <a:pt x="8173" y="6072"/>
                    <a:pt x="9907" y="7073"/>
                    <a:pt x="11208" y="7740"/>
                  </a:cubicBezTo>
                  <a:cubicBezTo>
                    <a:pt x="11842" y="8107"/>
                    <a:pt x="12376" y="8340"/>
                    <a:pt x="12743" y="8540"/>
                  </a:cubicBezTo>
                  <a:cubicBezTo>
                    <a:pt x="12909" y="8607"/>
                    <a:pt x="13110" y="8707"/>
                    <a:pt x="13310" y="8774"/>
                  </a:cubicBezTo>
                  <a:cubicBezTo>
                    <a:pt x="13143" y="8640"/>
                    <a:pt x="12943" y="8540"/>
                    <a:pt x="12776" y="8474"/>
                  </a:cubicBezTo>
                  <a:lnTo>
                    <a:pt x="11275" y="7640"/>
                  </a:lnTo>
                  <a:cubicBezTo>
                    <a:pt x="10007" y="6939"/>
                    <a:pt x="8306" y="5905"/>
                    <a:pt x="6471" y="4704"/>
                  </a:cubicBezTo>
                  <a:cubicBezTo>
                    <a:pt x="4603" y="3503"/>
                    <a:pt x="3002" y="2303"/>
                    <a:pt x="1868" y="1402"/>
                  </a:cubicBezTo>
                  <a:lnTo>
                    <a:pt x="534" y="368"/>
                  </a:lnTo>
                  <a:cubicBezTo>
                    <a:pt x="367" y="234"/>
                    <a:pt x="200" y="101"/>
                    <a:pt x="0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5977999" y="2559743"/>
              <a:ext cx="442893" cy="109659"/>
            </a:xfrm>
            <a:custGeom>
              <a:avLst/>
              <a:gdLst/>
              <a:ahLst/>
              <a:cxnLst/>
              <a:rect l="l" t="t" r="r" b="b"/>
              <a:pathLst>
                <a:path w="19148" h="4741" extrusionOk="0">
                  <a:moveTo>
                    <a:pt x="5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68"/>
                    <a:pt x="4270" y="1202"/>
                    <a:pt x="9540" y="2503"/>
                  </a:cubicBezTo>
                  <a:cubicBezTo>
                    <a:pt x="14676" y="3763"/>
                    <a:pt x="18874" y="4741"/>
                    <a:pt x="19134" y="4741"/>
                  </a:cubicBezTo>
                  <a:cubicBezTo>
                    <a:pt x="19143" y="4741"/>
                    <a:pt x="19147" y="4740"/>
                    <a:pt x="19147" y="4738"/>
                  </a:cubicBezTo>
                  <a:cubicBezTo>
                    <a:pt x="19147" y="4704"/>
                    <a:pt x="14877" y="3570"/>
                    <a:pt x="9607" y="2269"/>
                  </a:cubicBezTo>
                  <a:cubicBezTo>
                    <a:pt x="4389" y="990"/>
                    <a:pt x="172" y="0"/>
                    <a:pt x="5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5917815" y="2121707"/>
              <a:ext cx="388098" cy="6592"/>
            </a:xfrm>
            <a:custGeom>
              <a:avLst/>
              <a:gdLst/>
              <a:ahLst/>
              <a:cxnLst/>
              <a:rect l="l" t="t" r="r" b="b"/>
              <a:pathLst>
                <a:path w="16779" h="285" extrusionOk="0">
                  <a:moveTo>
                    <a:pt x="14315" y="1"/>
                  </a:moveTo>
                  <a:cubicBezTo>
                    <a:pt x="12793" y="1"/>
                    <a:pt x="10691" y="9"/>
                    <a:pt x="8373" y="26"/>
                  </a:cubicBezTo>
                  <a:cubicBezTo>
                    <a:pt x="3736" y="92"/>
                    <a:pt x="0" y="192"/>
                    <a:pt x="0" y="259"/>
                  </a:cubicBezTo>
                  <a:cubicBezTo>
                    <a:pt x="0" y="276"/>
                    <a:pt x="943" y="284"/>
                    <a:pt x="2460" y="284"/>
                  </a:cubicBezTo>
                  <a:cubicBezTo>
                    <a:pt x="3978" y="284"/>
                    <a:pt x="6071" y="276"/>
                    <a:pt x="8373" y="259"/>
                  </a:cubicBezTo>
                  <a:cubicBezTo>
                    <a:pt x="13010" y="192"/>
                    <a:pt x="16779" y="92"/>
                    <a:pt x="16779" y="26"/>
                  </a:cubicBezTo>
                  <a:cubicBezTo>
                    <a:pt x="16779" y="9"/>
                    <a:pt x="15837" y="1"/>
                    <a:pt x="14315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5991877" y="1529741"/>
              <a:ext cx="415901" cy="158949"/>
            </a:xfrm>
            <a:custGeom>
              <a:avLst/>
              <a:gdLst/>
              <a:ahLst/>
              <a:cxnLst/>
              <a:rect l="l" t="t" r="r" b="b"/>
              <a:pathLst>
                <a:path w="17981" h="6872" extrusionOk="0">
                  <a:moveTo>
                    <a:pt x="17980" y="0"/>
                  </a:moveTo>
                  <a:cubicBezTo>
                    <a:pt x="17913" y="0"/>
                    <a:pt x="17847" y="34"/>
                    <a:pt x="17780" y="34"/>
                  </a:cubicBezTo>
                  <a:lnTo>
                    <a:pt x="17246" y="200"/>
                  </a:lnTo>
                  <a:cubicBezTo>
                    <a:pt x="16779" y="334"/>
                    <a:pt x="16112" y="567"/>
                    <a:pt x="15278" y="834"/>
                  </a:cubicBezTo>
                  <a:cubicBezTo>
                    <a:pt x="13610" y="1368"/>
                    <a:pt x="11342" y="2168"/>
                    <a:pt x="8840" y="3136"/>
                  </a:cubicBezTo>
                  <a:cubicBezTo>
                    <a:pt x="6372" y="4070"/>
                    <a:pt x="4137" y="5004"/>
                    <a:pt x="2536" y="5704"/>
                  </a:cubicBezTo>
                  <a:cubicBezTo>
                    <a:pt x="1735" y="6038"/>
                    <a:pt x="1101" y="6338"/>
                    <a:pt x="668" y="6538"/>
                  </a:cubicBezTo>
                  <a:lnTo>
                    <a:pt x="167" y="6772"/>
                  </a:lnTo>
                  <a:cubicBezTo>
                    <a:pt x="34" y="6838"/>
                    <a:pt x="1" y="6872"/>
                    <a:pt x="1" y="6872"/>
                  </a:cubicBezTo>
                  <a:cubicBezTo>
                    <a:pt x="67" y="6872"/>
                    <a:pt x="101" y="6838"/>
                    <a:pt x="167" y="6805"/>
                  </a:cubicBezTo>
                  <a:lnTo>
                    <a:pt x="701" y="6605"/>
                  </a:lnTo>
                  <a:lnTo>
                    <a:pt x="2602" y="5838"/>
                  </a:lnTo>
                  <a:cubicBezTo>
                    <a:pt x="4204" y="5171"/>
                    <a:pt x="6439" y="4270"/>
                    <a:pt x="8940" y="3336"/>
                  </a:cubicBezTo>
                  <a:cubicBezTo>
                    <a:pt x="11409" y="2369"/>
                    <a:pt x="13677" y="1568"/>
                    <a:pt x="15312" y="968"/>
                  </a:cubicBezTo>
                  <a:lnTo>
                    <a:pt x="17280" y="300"/>
                  </a:lnTo>
                  <a:lnTo>
                    <a:pt x="17780" y="100"/>
                  </a:lnTo>
                  <a:cubicBezTo>
                    <a:pt x="17847" y="67"/>
                    <a:pt x="17913" y="34"/>
                    <a:pt x="1798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5414760" y="1163223"/>
              <a:ext cx="254638" cy="223043"/>
            </a:xfrm>
            <a:custGeom>
              <a:avLst/>
              <a:gdLst/>
              <a:ahLst/>
              <a:cxnLst/>
              <a:rect l="l" t="t" r="r" b="b"/>
              <a:pathLst>
                <a:path w="11009" h="9643" extrusionOk="0">
                  <a:moveTo>
                    <a:pt x="10972" y="0"/>
                  </a:moveTo>
                  <a:cubicBezTo>
                    <a:pt x="10865" y="0"/>
                    <a:pt x="8394" y="2110"/>
                    <a:pt x="5438" y="4738"/>
                  </a:cubicBezTo>
                  <a:cubicBezTo>
                    <a:pt x="2402" y="7407"/>
                    <a:pt x="0" y="9575"/>
                    <a:pt x="34" y="9642"/>
                  </a:cubicBezTo>
                  <a:cubicBezTo>
                    <a:pt x="34" y="9642"/>
                    <a:pt x="35" y="9642"/>
                    <a:pt x="35" y="9642"/>
                  </a:cubicBezTo>
                  <a:cubicBezTo>
                    <a:pt x="106" y="9642"/>
                    <a:pt x="2592" y="7520"/>
                    <a:pt x="5571" y="4905"/>
                  </a:cubicBezTo>
                  <a:cubicBezTo>
                    <a:pt x="8607" y="2236"/>
                    <a:pt x="11008" y="35"/>
                    <a:pt x="10975" y="2"/>
                  </a:cubicBezTo>
                  <a:cubicBezTo>
                    <a:pt x="10974" y="1"/>
                    <a:pt x="10973" y="0"/>
                    <a:pt x="10972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5499624" y="632412"/>
              <a:ext cx="259264" cy="359579"/>
            </a:xfrm>
            <a:custGeom>
              <a:avLst/>
              <a:gdLst/>
              <a:ahLst/>
              <a:cxnLst/>
              <a:rect l="l" t="t" r="r" b="b"/>
              <a:pathLst>
                <a:path w="11209" h="15546" extrusionOk="0">
                  <a:moveTo>
                    <a:pt x="11141" y="1"/>
                  </a:moveTo>
                  <a:cubicBezTo>
                    <a:pt x="11084" y="1"/>
                    <a:pt x="8559" y="3424"/>
                    <a:pt x="5505" y="7706"/>
                  </a:cubicBezTo>
                  <a:cubicBezTo>
                    <a:pt x="2436" y="12009"/>
                    <a:pt x="1" y="15512"/>
                    <a:pt x="67" y="15545"/>
                  </a:cubicBezTo>
                  <a:cubicBezTo>
                    <a:pt x="68" y="15545"/>
                    <a:pt x="68" y="15545"/>
                    <a:pt x="68" y="15545"/>
                  </a:cubicBezTo>
                  <a:cubicBezTo>
                    <a:pt x="125" y="15545"/>
                    <a:pt x="2651" y="12122"/>
                    <a:pt x="5705" y="7840"/>
                  </a:cubicBezTo>
                  <a:cubicBezTo>
                    <a:pt x="8740" y="3537"/>
                    <a:pt x="11209" y="34"/>
                    <a:pt x="11142" y="1"/>
                  </a:cubicBezTo>
                  <a:cubicBezTo>
                    <a:pt x="11142" y="1"/>
                    <a:pt x="11142" y="1"/>
                    <a:pt x="1114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4672519" y="286757"/>
              <a:ext cx="20100" cy="463733"/>
            </a:xfrm>
            <a:custGeom>
              <a:avLst/>
              <a:gdLst/>
              <a:ahLst/>
              <a:cxnLst/>
              <a:rect l="l" t="t" r="r" b="b"/>
              <a:pathLst>
                <a:path w="869" h="20049" extrusionOk="0">
                  <a:moveTo>
                    <a:pt x="34" y="1"/>
                  </a:moveTo>
                  <a:cubicBezTo>
                    <a:pt x="1" y="67"/>
                    <a:pt x="1" y="134"/>
                    <a:pt x="34" y="234"/>
                  </a:cubicBezTo>
                  <a:lnTo>
                    <a:pt x="68" y="801"/>
                  </a:lnTo>
                  <a:lnTo>
                    <a:pt x="268" y="2936"/>
                  </a:lnTo>
                  <a:cubicBezTo>
                    <a:pt x="401" y="4737"/>
                    <a:pt x="568" y="7273"/>
                    <a:pt x="635" y="10041"/>
                  </a:cubicBezTo>
                  <a:cubicBezTo>
                    <a:pt x="668" y="12810"/>
                    <a:pt x="635" y="15312"/>
                    <a:pt x="568" y="17113"/>
                  </a:cubicBezTo>
                  <a:cubicBezTo>
                    <a:pt x="501" y="18014"/>
                    <a:pt x="501" y="18747"/>
                    <a:pt x="468" y="19281"/>
                  </a:cubicBezTo>
                  <a:cubicBezTo>
                    <a:pt x="435" y="19515"/>
                    <a:pt x="435" y="19715"/>
                    <a:pt x="435" y="19848"/>
                  </a:cubicBezTo>
                  <a:cubicBezTo>
                    <a:pt x="435" y="19915"/>
                    <a:pt x="435" y="19982"/>
                    <a:pt x="435" y="20048"/>
                  </a:cubicBezTo>
                  <a:cubicBezTo>
                    <a:pt x="468" y="19982"/>
                    <a:pt x="468" y="19948"/>
                    <a:pt x="468" y="19882"/>
                  </a:cubicBezTo>
                  <a:lnTo>
                    <a:pt x="535" y="19281"/>
                  </a:lnTo>
                  <a:cubicBezTo>
                    <a:pt x="568" y="18781"/>
                    <a:pt x="635" y="18047"/>
                    <a:pt x="701" y="17146"/>
                  </a:cubicBezTo>
                  <a:cubicBezTo>
                    <a:pt x="801" y="15312"/>
                    <a:pt x="868" y="12777"/>
                    <a:pt x="835" y="10008"/>
                  </a:cubicBezTo>
                  <a:cubicBezTo>
                    <a:pt x="768" y="7273"/>
                    <a:pt x="601" y="4737"/>
                    <a:pt x="401" y="2936"/>
                  </a:cubicBezTo>
                  <a:cubicBezTo>
                    <a:pt x="301" y="2036"/>
                    <a:pt x="234" y="1302"/>
                    <a:pt x="168" y="801"/>
                  </a:cubicBezTo>
                  <a:cubicBezTo>
                    <a:pt x="101" y="568"/>
                    <a:pt x="101" y="368"/>
                    <a:pt x="68" y="201"/>
                  </a:cubicBezTo>
                  <a:cubicBezTo>
                    <a:pt x="68" y="134"/>
                    <a:pt x="34" y="67"/>
                    <a:pt x="34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048333" y="895516"/>
              <a:ext cx="156659" cy="283967"/>
            </a:xfrm>
            <a:custGeom>
              <a:avLst/>
              <a:gdLst/>
              <a:ahLst/>
              <a:cxnLst/>
              <a:rect l="l" t="t" r="r" b="b"/>
              <a:pathLst>
                <a:path w="6773" h="12277" extrusionOk="0">
                  <a:moveTo>
                    <a:pt x="1" y="1"/>
                  </a:moveTo>
                  <a:lnTo>
                    <a:pt x="1" y="1"/>
                  </a:lnTo>
                  <a:cubicBezTo>
                    <a:pt x="68" y="167"/>
                    <a:pt x="134" y="334"/>
                    <a:pt x="201" y="501"/>
                  </a:cubicBezTo>
                  <a:cubicBezTo>
                    <a:pt x="335" y="835"/>
                    <a:pt x="568" y="1302"/>
                    <a:pt x="835" y="1869"/>
                  </a:cubicBezTo>
                  <a:cubicBezTo>
                    <a:pt x="1369" y="3036"/>
                    <a:pt x="2136" y="4604"/>
                    <a:pt x="3070" y="6305"/>
                  </a:cubicBezTo>
                  <a:cubicBezTo>
                    <a:pt x="4004" y="8006"/>
                    <a:pt x="4938" y="9507"/>
                    <a:pt x="5605" y="10575"/>
                  </a:cubicBezTo>
                  <a:cubicBezTo>
                    <a:pt x="5972" y="11109"/>
                    <a:pt x="6239" y="11542"/>
                    <a:pt x="6439" y="11842"/>
                  </a:cubicBezTo>
                  <a:cubicBezTo>
                    <a:pt x="6539" y="12009"/>
                    <a:pt x="6639" y="12143"/>
                    <a:pt x="6772" y="12276"/>
                  </a:cubicBezTo>
                  <a:cubicBezTo>
                    <a:pt x="6706" y="12109"/>
                    <a:pt x="6639" y="11942"/>
                    <a:pt x="6539" y="11809"/>
                  </a:cubicBezTo>
                  <a:lnTo>
                    <a:pt x="5772" y="10508"/>
                  </a:lnTo>
                  <a:cubicBezTo>
                    <a:pt x="5105" y="9407"/>
                    <a:pt x="4204" y="7906"/>
                    <a:pt x="3270" y="6205"/>
                  </a:cubicBezTo>
                  <a:cubicBezTo>
                    <a:pt x="2336" y="4504"/>
                    <a:pt x="1535" y="2936"/>
                    <a:pt x="968" y="1802"/>
                  </a:cubicBezTo>
                  <a:lnTo>
                    <a:pt x="268" y="468"/>
                  </a:lnTo>
                  <a:cubicBezTo>
                    <a:pt x="201" y="301"/>
                    <a:pt x="101" y="134"/>
                    <a:pt x="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5073732" y="432592"/>
              <a:ext cx="98788" cy="535483"/>
            </a:xfrm>
            <a:custGeom>
              <a:avLst/>
              <a:gdLst/>
              <a:ahLst/>
              <a:cxnLst/>
              <a:rect l="l" t="t" r="r" b="b"/>
              <a:pathLst>
                <a:path w="4271" h="23151" extrusionOk="0">
                  <a:moveTo>
                    <a:pt x="3970" y="0"/>
                  </a:moveTo>
                  <a:cubicBezTo>
                    <a:pt x="3937" y="200"/>
                    <a:pt x="3937" y="367"/>
                    <a:pt x="3937" y="567"/>
                  </a:cubicBezTo>
                  <a:lnTo>
                    <a:pt x="3937" y="2068"/>
                  </a:lnTo>
                  <a:cubicBezTo>
                    <a:pt x="3970" y="3403"/>
                    <a:pt x="4003" y="5271"/>
                    <a:pt x="4037" y="7406"/>
                  </a:cubicBezTo>
                  <a:cubicBezTo>
                    <a:pt x="3803" y="8740"/>
                    <a:pt x="3503" y="10208"/>
                    <a:pt x="3136" y="11742"/>
                  </a:cubicBezTo>
                  <a:cubicBezTo>
                    <a:pt x="2402" y="14944"/>
                    <a:pt x="1635" y="17780"/>
                    <a:pt x="1001" y="19848"/>
                  </a:cubicBezTo>
                  <a:lnTo>
                    <a:pt x="267" y="22250"/>
                  </a:lnTo>
                  <a:cubicBezTo>
                    <a:pt x="167" y="22516"/>
                    <a:pt x="101" y="22750"/>
                    <a:pt x="67" y="22917"/>
                  </a:cubicBezTo>
                  <a:cubicBezTo>
                    <a:pt x="34" y="22983"/>
                    <a:pt x="1" y="23083"/>
                    <a:pt x="1" y="23150"/>
                  </a:cubicBezTo>
                  <a:cubicBezTo>
                    <a:pt x="67" y="23083"/>
                    <a:pt x="101" y="22983"/>
                    <a:pt x="134" y="22883"/>
                  </a:cubicBezTo>
                  <a:lnTo>
                    <a:pt x="368" y="22250"/>
                  </a:lnTo>
                  <a:cubicBezTo>
                    <a:pt x="568" y="21682"/>
                    <a:pt x="835" y="20849"/>
                    <a:pt x="1168" y="19848"/>
                  </a:cubicBezTo>
                  <a:cubicBezTo>
                    <a:pt x="1835" y="17813"/>
                    <a:pt x="2636" y="14944"/>
                    <a:pt x="3370" y="11742"/>
                  </a:cubicBezTo>
                  <a:cubicBezTo>
                    <a:pt x="3737" y="10208"/>
                    <a:pt x="4037" y="8740"/>
                    <a:pt x="4270" y="7406"/>
                  </a:cubicBezTo>
                  <a:cubicBezTo>
                    <a:pt x="4204" y="5237"/>
                    <a:pt x="4137" y="3403"/>
                    <a:pt x="4070" y="2068"/>
                  </a:cubicBezTo>
                  <a:cubicBezTo>
                    <a:pt x="4070" y="1435"/>
                    <a:pt x="4003" y="934"/>
                    <a:pt x="4003" y="567"/>
                  </a:cubicBezTo>
                  <a:cubicBezTo>
                    <a:pt x="4003" y="367"/>
                    <a:pt x="4003" y="200"/>
                    <a:pt x="397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6"/>
          <p:cNvSpPr/>
          <p:nvPr/>
        </p:nvSpPr>
        <p:spPr>
          <a:xfrm>
            <a:off x="-9475" y="-28400"/>
            <a:ext cx="109800" cy="5190900"/>
          </a:xfrm>
          <a:prstGeom prst="rect">
            <a:avLst/>
          </a:prstGeom>
          <a:gradFill>
            <a:gsLst>
              <a:gs pos="0">
                <a:srgbClr val="073763"/>
              </a:gs>
              <a:gs pos="100000">
                <a:srgbClr val="0B539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499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ámina texto" preserve="1">
  <p:cSld name="1_Lámina tex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57200" y="253000"/>
            <a:ext cx="3048000" cy="23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>
            <a:off x="457200" y="260773"/>
            <a:ext cx="758574" cy="51433"/>
            <a:chOff x="-85925" y="596334"/>
            <a:chExt cx="1072492" cy="35700"/>
          </a:xfrm>
        </p:grpSpPr>
        <p:sp>
          <p:nvSpPr>
            <p:cNvPr id="50" name="Google Shape;50;p6"/>
            <p:cNvSpPr/>
            <p:nvPr/>
          </p:nvSpPr>
          <p:spPr>
            <a:xfrm>
              <a:off x="-85925" y="596483"/>
              <a:ext cx="484800" cy="35400"/>
            </a:xfrm>
            <a:prstGeom prst="rect">
              <a:avLst/>
            </a:prstGeom>
            <a:solidFill>
              <a:srgbClr val="0075B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398867" y="596334"/>
              <a:ext cx="587700" cy="35700"/>
            </a:xfrm>
            <a:prstGeom prst="rect">
              <a:avLst/>
            </a:prstGeom>
            <a:solidFill>
              <a:srgbClr val="E94D4D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grpSp>
        <p:nvGrpSpPr>
          <p:cNvPr id="52" name="Google Shape;52;p6"/>
          <p:cNvGrpSpPr/>
          <p:nvPr/>
        </p:nvGrpSpPr>
        <p:grpSpPr>
          <a:xfrm>
            <a:off x="4595700" y="439826"/>
            <a:ext cx="4263968" cy="4263738"/>
            <a:chOff x="2541506" y="238925"/>
            <a:chExt cx="3903303" cy="3968113"/>
          </a:xfrm>
        </p:grpSpPr>
        <p:sp>
          <p:nvSpPr>
            <p:cNvPr id="53" name="Google Shape;53;p6"/>
            <p:cNvSpPr/>
            <p:nvPr/>
          </p:nvSpPr>
          <p:spPr>
            <a:xfrm>
              <a:off x="2835465" y="640138"/>
              <a:ext cx="810915" cy="2068562"/>
            </a:xfrm>
            <a:custGeom>
              <a:avLst/>
              <a:gdLst/>
              <a:ahLst/>
              <a:cxnLst/>
              <a:rect l="l" t="t" r="r" b="b"/>
              <a:pathLst>
                <a:path w="35059" h="89432" extrusionOk="0">
                  <a:moveTo>
                    <a:pt x="35059" y="0"/>
                  </a:moveTo>
                  <a:lnTo>
                    <a:pt x="34825" y="100"/>
                  </a:lnTo>
                  <a:lnTo>
                    <a:pt x="34092" y="434"/>
                  </a:lnTo>
                  <a:lnTo>
                    <a:pt x="32957" y="968"/>
                  </a:lnTo>
                  <a:cubicBezTo>
                    <a:pt x="32490" y="1168"/>
                    <a:pt x="31990" y="1468"/>
                    <a:pt x="31423" y="1768"/>
                  </a:cubicBezTo>
                  <a:cubicBezTo>
                    <a:pt x="28187" y="3536"/>
                    <a:pt x="25152" y="5638"/>
                    <a:pt x="22350" y="8073"/>
                  </a:cubicBezTo>
                  <a:cubicBezTo>
                    <a:pt x="20448" y="9741"/>
                    <a:pt x="18614" y="11542"/>
                    <a:pt x="16946" y="13443"/>
                  </a:cubicBezTo>
                  <a:cubicBezTo>
                    <a:pt x="15011" y="15645"/>
                    <a:pt x="13243" y="17980"/>
                    <a:pt x="11642" y="20415"/>
                  </a:cubicBezTo>
                  <a:cubicBezTo>
                    <a:pt x="8040" y="26052"/>
                    <a:pt x="5271" y="32223"/>
                    <a:pt x="3436" y="38661"/>
                  </a:cubicBezTo>
                  <a:cubicBezTo>
                    <a:pt x="1635" y="45133"/>
                    <a:pt x="568" y="51771"/>
                    <a:pt x="267" y="58442"/>
                  </a:cubicBezTo>
                  <a:cubicBezTo>
                    <a:pt x="1" y="63913"/>
                    <a:pt x="134" y="69383"/>
                    <a:pt x="701" y="74821"/>
                  </a:cubicBezTo>
                  <a:cubicBezTo>
                    <a:pt x="1068" y="78490"/>
                    <a:pt x="1802" y="82126"/>
                    <a:pt x="2903" y="85628"/>
                  </a:cubicBezTo>
                  <a:cubicBezTo>
                    <a:pt x="3303" y="86863"/>
                    <a:pt x="3670" y="87830"/>
                    <a:pt x="3937" y="88464"/>
                  </a:cubicBezTo>
                  <a:lnTo>
                    <a:pt x="4270" y="89198"/>
                  </a:lnTo>
                  <a:lnTo>
                    <a:pt x="4270" y="89198"/>
                  </a:lnTo>
                  <a:lnTo>
                    <a:pt x="4003" y="88464"/>
                  </a:lnTo>
                  <a:cubicBezTo>
                    <a:pt x="3737" y="87830"/>
                    <a:pt x="3403" y="86896"/>
                    <a:pt x="3003" y="85628"/>
                  </a:cubicBezTo>
                  <a:cubicBezTo>
                    <a:pt x="1935" y="82092"/>
                    <a:pt x="1235" y="78457"/>
                    <a:pt x="901" y="74787"/>
                  </a:cubicBezTo>
                  <a:cubicBezTo>
                    <a:pt x="334" y="69350"/>
                    <a:pt x="234" y="63913"/>
                    <a:pt x="501" y="58476"/>
                  </a:cubicBezTo>
                  <a:cubicBezTo>
                    <a:pt x="801" y="51771"/>
                    <a:pt x="1869" y="45166"/>
                    <a:pt x="3703" y="38728"/>
                  </a:cubicBezTo>
                  <a:cubicBezTo>
                    <a:pt x="5504" y="32290"/>
                    <a:pt x="8240" y="26152"/>
                    <a:pt x="11876" y="20548"/>
                  </a:cubicBezTo>
                  <a:cubicBezTo>
                    <a:pt x="13443" y="18113"/>
                    <a:pt x="15178" y="15778"/>
                    <a:pt x="17079" y="13577"/>
                  </a:cubicBezTo>
                  <a:cubicBezTo>
                    <a:pt x="18747" y="11675"/>
                    <a:pt x="20549" y="9874"/>
                    <a:pt x="22450" y="8173"/>
                  </a:cubicBezTo>
                  <a:cubicBezTo>
                    <a:pt x="25219" y="5771"/>
                    <a:pt x="28254" y="3636"/>
                    <a:pt x="31456" y="1835"/>
                  </a:cubicBezTo>
                  <a:cubicBezTo>
                    <a:pt x="32023" y="1535"/>
                    <a:pt x="32524" y="1235"/>
                    <a:pt x="32991" y="1001"/>
                  </a:cubicBezTo>
                  <a:lnTo>
                    <a:pt x="34125" y="467"/>
                  </a:lnTo>
                  <a:lnTo>
                    <a:pt x="34825" y="134"/>
                  </a:lnTo>
                  <a:cubicBezTo>
                    <a:pt x="34992" y="34"/>
                    <a:pt x="35059" y="0"/>
                    <a:pt x="35059" y="0"/>
                  </a:cubicBezTo>
                  <a:close/>
                  <a:moveTo>
                    <a:pt x="4270" y="89198"/>
                  </a:moveTo>
                  <a:cubicBezTo>
                    <a:pt x="4337" y="89364"/>
                    <a:pt x="4370" y="89431"/>
                    <a:pt x="4370" y="89431"/>
                  </a:cubicBezTo>
                  <a:lnTo>
                    <a:pt x="4270" y="89198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5766591" y="634725"/>
              <a:ext cx="641187" cy="895038"/>
            </a:xfrm>
            <a:custGeom>
              <a:avLst/>
              <a:gdLst/>
              <a:ahLst/>
              <a:cxnLst/>
              <a:rect l="l" t="t" r="r" b="b"/>
              <a:pathLst>
                <a:path w="27721" h="38696" extrusionOk="0">
                  <a:moveTo>
                    <a:pt x="0" y="1"/>
                  </a:moveTo>
                  <a:lnTo>
                    <a:pt x="100" y="101"/>
                  </a:lnTo>
                  <a:lnTo>
                    <a:pt x="401" y="334"/>
                  </a:lnTo>
                  <a:lnTo>
                    <a:pt x="1535" y="1168"/>
                  </a:lnTo>
                  <a:cubicBezTo>
                    <a:pt x="2002" y="1535"/>
                    <a:pt x="2636" y="1969"/>
                    <a:pt x="3303" y="2536"/>
                  </a:cubicBezTo>
                  <a:lnTo>
                    <a:pt x="4403" y="3403"/>
                  </a:lnTo>
                  <a:lnTo>
                    <a:pt x="4971" y="3870"/>
                  </a:lnTo>
                  <a:lnTo>
                    <a:pt x="5604" y="4404"/>
                  </a:lnTo>
                  <a:cubicBezTo>
                    <a:pt x="6405" y="5105"/>
                    <a:pt x="7339" y="5872"/>
                    <a:pt x="8273" y="6772"/>
                  </a:cubicBezTo>
                  <a:cubicBezTo>
                    <a:pt x="8740" y="7206"/>
                    <a:pt x="9274" y="7640"/>
                    <a:pt x="9741" y="8140"/>
                  </a:cubicBezTo>
                  <a:cubicBezTo>
                    <a:pt x="10241" y="8640"/>
                    <a:pt x="10741" y="9141"/>
                    <a:pt x="11242" y="9641"/>
                  </a:cubicBezTo>
                  <a:cubicBezTo>
                    <a:pt x="13443" y="11909"/>
                    <a:pt x="15478" y="14344"/>
                    <a:pt x="17346" y="16880"/>
                  </a:cubicBezTo>
                  <a:cubicBezTo>
                    <a:pt x="19181" y="19415"/>
                    <a:pt x="20849" y="22117"/>
                    <a:pt x="22316" y="24885"/>
                  </a:cubicBezTo>
                  <a:lnTo>
                    <a:pt x="23284" y="26787"/>
                  </a:lnTo>
                  <a:cubicBezTo>
                    <a:pt x="23584" y="27387"/>
                    <a:pt x="23817" y="28021"/>
                    <a:pt x="24118" y="28621"/>
                  </a:cubicBezTo>
                  <a:cubicBezTo>
                    <a:pt x="24651" y="29789"/>
                    <a:pt x="25052" y="30923"/>
                    <a:pt x="25485" y="31957"/>
                  </a:cubicBezTo>
                  <a:lnTo>
                    <a:pt x="25752" y="32691"/>
                  </a:lnTo>
                  <a:cubicBezTo>
                    <a:pt x="25852" y="32958"/>
                    <a:pt x="25919" y="33191"/>
                    <a:pt x="26019" y="33425"/>
                  </a:cubicBezTo>
                  <a:lnTo>
                    <a:pt x="26453" y="34759"/>
                  </a:lnTo>
                  <a:cubicBezTo>
                    <a:pt x="26753" y="35560"/>
                    <a:pt x="26953" y="36293"/>
                    <a:pt x="27153" y="36894"/>
                  </a:cubicBezTo>
                  <a:cubicBezTo>
                    <a:pt x="27320" y="37461"/>
                    <a:pt x="27453" y="37895"/>
                    <a:pt x="27553" y="38228"/>
                  </a:cubicBezTo>
                  <a:lnTo>
                    <a:pt x="27653" y="38595"/>
                  </a:lnTo>
                  <a:cubicBezTo>
                    <a:pt x="27687" y="38629"/>
                    <a:pt x="27687" y="38662"/>
                    <a:pt x="27720" y="38695"/>
                  </a:cubicBezTo>
                  <a:lnTo>
                    <a:pt x="27720" y="38595"/>
                  </a:lnTo>
                  <a:cubicBezTo>
                    <a:pt x="27687" y="38495"/>
                    <a:pt x="27653" y="38362"/>
                    <a:pt x="27620" y="38228"/>
                  </a:cubicBezTo>
                  <a:cubicBezTo>
                    <a:pt x="27520" y="37895"/>
                    <a:pt x="27420" y="37461"/>
                    <a:pt x="27253" y="36861"/>
                  </a:cubicBezTo>
                  <a:cubicBezTo>
                    <a:pt x="27086" y="36260"/>
                    <a:pt x="26886" y="35526"/>
                    <a:pt x="26586" y="34692"/>
                  </a:cubicBezTo>
                  <a:cubicBezTo>
                    <a:pt x="26453" y="34292"/>
                    <a:pt x="26319" y="33858"/>
                    <a:pt x="26152" y="33391"/>
                  </a:cubicBezTo>
                  <a:cubicBezTo>
                    <a:pt x="26086" y="33158"/>
                    <a:pt x="26019" y="32891"/>
                    <a:pt x="25919" y="32658"/>
                  </a:cubicBezTo>
                  <a:cubicBezTo>
                    <a:pt x="25819" y="32391"/>
                    <a:pt x="25719" y="32157"/>
                    <a:pt x="25619" y="31890"/>
                  </a:cubicBezTo>
                  <a:cubicBezTo>
                    <a:pt x="25252" y="30890"/>
                    <a:pt x="24818" y="29755"/>
                    <a:pt x="24284" y="28555"/>
                  </a:cubicBezTo>
                  <a:cubicBezTo>
                    <a:pt x="24017" y="27988"/>
                    <a:pt x="23751" y="27354"/>
                    <a:pt x="23450" y="26720"/>
                  </a:cubicBezTo>
                  <a:lnTo>
                    <a:pt x="22516" y="24819"/>
                  </a:lnTo>
                  <a:cubicBezTo>
                    <a:pt x="21049" y="22017"/>
                    <a:pt x="19381" y="19315"/>
                    <a:pt x="17546" y="16746"/>
                  </a:cubicBezTo>
                  <a:cubicBezTo>
                    <a:pt x="15645" y="14211"/>
                    <a:pt x="13610" y="11776"/>
                    <a:pt x="11408" y="9541"/>
                  </a:cubicBezTo>
                  <a:lnTo>
                    <a:pt x="9874" y="8040"/>
                  </a:lnTo>
                  <a:cubicBezTo>
                    <a:pt x="9407" y="7540"/>
                    <a:pt x="8873" y="7106"/>
                    <a:pt x="8406" y="6672"/>
                  </a:cubicBezTo>
                  <a:cubicBezTo>
                    <a:pt x="7472" y="5772"/>
                    <a:pt x="6538" y="5004"/>
                    <a:pt x="5704" y="4304"/>
                  </a:cubicBezTo>
                  <a:lnTo>
                    <a:pt x="5071" y="3770"/>
                  </a:lnTo>
                  <a:lnTo>
                    <a:pt x="4470" y="3303"/>
                  </a:lnTo>
                  <a:lnTo>
                    <a:pt x="3369" y="2469"/>
                  </a:lnTo>
                  <a:cubicBezTo>
                    <a:pt x="2702" y="1902"/>
                    <a:pt x="2068" y="1469"/>
                    <a:pt x="1568" y="1135"/>
                  </a:cubicBezTo>
                  <a:lnTo>
                    <a:pt x="401" y="301"/>
                  </a:lnTo>
                  <a:lnTo>
                    <a:pt x="100" y="68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2541506" y="913257"/>
              <a:ext cx="1486033" cy="2241390"/>
            </a:xfrm>
            <a:custGeom>
              <a:avLst/>
              <a:gdLst/>
              <a:ahLst/>
              <a:cxnLst/>
              <a:rect l="l" t="t" r="r" b="b"/>
              <a:pathLst>
                <a:path w="64247" h="96904" extrusionOk="0">
                  <a:moveTo>
                    <a:pt x="64246" y="1"/>
                  </a:moveTo>
                  <a:lnTo>
                    <a:pt x="63379" y="401"/>
                  </a:lnTo>
                  <a:cubicBezTo>
                    <a:pt x="63012" y="601"/>
                    <a:pt x="62512" y="835"/>
                    <a:pt x="61978" y="1135"/>
                  </a:cubicBezTo>
                  <a:lnTo>
                    <a:pt x="60110" y="2202"/>
                  </a:lnTo>
                  <a:cubicBezTo>
                    <a:pt x="50270" y="8173"/>
                    <a:pt x="42397" y="16880"/>
                    <a:pt x="37527" y="27287"/>
                  </a:cubicBezTo>
                  <a:cubicBezTo>
                    <a:pt x="35826" y="30923"/>
                    <a:pt x="34525" y="34759"/>
                    <a:pt x="33658" y="38695"/>
                  </a:cubicBezTo>
                  <a:cubicBezTo>
                    <a:pt x="33191" y="40763"/>
                    <a:pt x="32857" y="42865"/>
                    <a:pt x="32590" y="44966"/>
                  </a:cubicBezTo>
                  <a:cubicBezTo>
                    <a:pt x="32357" y="47168"/>
                    <a:pt x="32257" y="49369"/>
                    <a:pt x="32257" y="51538"/>
                  </a:cubicBezTo>
                  <a:cubicBezTo>
                    <a:pt x="32257" y="58188"/>
                    <a:pt x="33384" y="64738"/>
                    <a:pt x="35604" y="70991"/>
                  </a:cubicBezTo>
                  <a:lnTo>
                    <a:pt x="35604" y="70991"/>
                  </a:lnTo>
                  <a:lnTo>
                    <a:pt x="9908" y="89632"/>
                  </a:lnTo>
                  <a:lnTo>
                    <a:pt x="2469" y="95069"/>
                  </a:lnTo>
                  <a:lnTo>
                    <a:pt x="501" y="96503"/>
                  </a:lnTo>
                  <a:lnTo>
                    <a:pt x="0" y="96904"/>
                  </a:lnTo>
                  <a:lnTo>
                    <a:pt x="501" y="96537"/>
                  </a:lnTo>
                  <a:cubicBezTo>
                    <a:pt x="968" y="96203"/>
                    <a:pt x="1635" y="95736"/>
                    <a:pt x="2502" y="95102"/>
                  </a:cubicBezTo>
                  <a:lnTo>
                    <a:pt x="9974" y="89732"/>
                  </a:lnTo>
                  <a:lnTo>
                    <a:pt x="35793" y="71118"/>
                  </a:lnTo>
                  <a:lnTo>
                    <a:pt x="35859" y="71052"/>
                  </a:lnTo>
                  <a:lnTo>
                    <a:pt x="35826" y="70985"/>
                  </a:lnTo>
                  <a:cubicBezTo>
                    <a:pt x="33624" y="64747"/>
                    <a:pt x="32490" y="58176"/>
                    <a:pt x="32490" y="51538"/>
                  </a:cubicBezTo>
                  <a:cubicBezTo>
                    <a:pt x="32490" y="49369"/>
                    <a:pt x="32590" y="47201"/>
                    <a:pt x="32824" y="45000"/>
                  </a:cubicBezTo>
                  <a:cubicBezTo>
                    <a:pt x="33091" y="42898"/>
                    <a:pt x="33424" y="40830"/>
                    <a:pt x="33891" y="38762"/>
                  </a:cubicBezTo>
                  <a:cubicBezTo>
                    <a:pt x="34759" y="34826"/>
                    <a:pt x="36060" y="31023"/>
                    <a:pt x="37727" y="27387"/>
                  </a:cubicBezTo>
                  <a:cubicBezTo>
                    <a:pt x="42598" y="17013"/>
                    <a:pt x="50403" y="8307"/>
                    <a:pt x="60177" y="2302"/>
                  </a:cubicBezTo>
                  <a:lnTo>
                    <a:pt x="62011" y="1202"/>
                  </a:lnTo>
                  <a:cubicBezTo>
                    <a:pt x="62578" y="901"/>
                    <a:pt x="63045" y="668"/>
                    <a:pt x="63412" y="468"/>
                  </a:cubicBezTo>
                  <a:lnTo>
                    <a:pt x="64246" y="1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3958843" y="238925"/>
              <a:ext cx="1201326" cy="376533"/>
            </a:xfrm>
            <a:custGeom>
              <a:avLst/>
              <a:gdLst/>
              <a:ahLst/>
              <a:cxnLst/>
              <a:rect l="l" t="t" r="r" b="b"/>
              <a:pathLst>
                <a:path w="51938" h="16279" extrusionOk="0">
                  <a:moveTo>
                    <a:pt x="1" y="1"/>
                  </a:moveTo>
                  <a:cubicBezTo>
                    <a:pt x="1" y="1"/>
                    <a:pt x="34" y="1"/>
                    <a:pt x="67" y="67"/>
                  </a:cubicBezTo>
                  <a:lnTo>
                    <a:pt x="201" y="267"/>
                  </a:lnTo>
                  <a:lnTo>
                    <a:pt x="328" y="454"/>
                  </a:lnTo>
                  <a:lnTo>
                    <a:pt x="201" y="234"/>
                  </a:lnTo>
                  <a:lnTo>
                    <a:pt x="67" y="1"/>
                  </a:lnTo>
                  <a:close/>
                  <a:moveTo>
                    <a:pt x="328" y="454"/>
                  </a:moveTo>
                  <a:lnTo>
                    <a:pt x="701" y="1101"/>
                  </a:lnTo>
                  <a:cubicBezTo>
                    <a:pt x="1168" y="1869"/>
                    <a:pt x="1835" y="2936"/>
                    <a:pt x="2669" y="4337"/>
                  </a:cubicBezTo>
                  <a:cubicBezTo>
                    <a:pt x="4404" y="7072"/>
                    <a:pt x="6805" y="11008"/>
                    <a:pt x="9641" y="15578"/>
                  </a:cubicBezTo>
                  <a:lnTo>
                    <a:pt x="9674" y="15645"/>
                  </a:lnTo>
                  <a:lnTo>
                    <a:pt x="9741" y="15645"/>
                  </a:lnTo>
                  <a:cubicBezTo>
                    <a:pt x="13677" y="14578"/>
                    <a:pt x="17680" y="13844"/>
                    <a:pt x="21716" y="13410"/>
                  </a:cubicBezTo>
                  <a:cubicBezTo>
                    <a:pt x="24340" y="13143"/>
                    <a:pt x="26979" y="13010"/>
                    <a:pt x="29623" y="13010"/>
                  </a:cubicBezTo>
                  <a:cubicBezTo>
                    <a:pt x="30945" y="13010"/>
                    <a:pt x="32268" y="13043"/>
                    <a:pt x="33591" y="13110"/>
                  </a:cubicBezTo>
                  <a:cubicBezTo>
                    <a:pt x="36827" y="13243"/>
                    <a:pt x="40029" y="13644"/>
                    <a:pt x="43231" y="14211"/>
                  </a:cubicBezTo>
                  <a:lnTo>
                    <a:pt x="44199" y="14378"/>
                  </a:lnTo>
                  <a:lnTo>
                    <a:pt x="45166" y="14578"/>
                  </a:lnTo>
                  <a:lnTo>
                    <a:pt x="46867" y="14945"/>
                  </a:lnTo>
                  <a:cubicBezTo>
                    <a:pt x="47935" y="15211"/>
                    <a:pt x="48869" y="15445"/>
                    <a:pt x="49603" y="15645"/>
                  </a:cubicBezTo>
                  <a:lnTo>
                    <a:pt x="51337" y="16112"/>
                  </a:lnTo>
                  <a:lnTo>
                    <a:pt x="51771" y="16246"/>
                  </a:lnTo>
                  <a:cubicBezTo>
                    <a:pt x="51804" y="16246"/>
                    <a:pt x="51871" y="16246"/>
                    <a:pt x="51938" y="16279"/>
                  </a:cubicBezTo>
                  <a:cubicBezTo>
                    <a:pt x="51871" y="16246"/>
                    <a:pt x="51838" y="16212"/>
                    <a:pt x="51771" y="16212"/>
                  </a:cubicBezTo>
                  <a:lnTo>
                    <a:pt x="51337" y="16079"/>
                  </a:lnTo>
                  <a:lnTo>
                    <a:pt x="49636" y="15545"/>
                  </a:lnTo>
                  <a:cubicBezTo>
                    <a:pt x="48869" y="15345"/>
                    <a:pt x="47968" y="15111"/>
                    <a:pt x="46901" y="14845"/>
                  </a:cubicBezTo>
                  <a:lnTo>
                    <a:pt x="45166" y="14444"/>
                  </a:lnTo>
                  <a:lnTo>
                    <a:pt x="44232" y="14244"/>
                  </a:lnTo>
                  <a:lnTo>
                    <a:pt x="43231" y="14077"/>
                  </a:lnTo>
                  <a:cubicBezTo>
                    <a:pt x="40062" y="13477"/>
                    <a:pt x="36827" y="13077"/>
                    <a:pt x="33591" y="12910"/>
                  </a:cubicBezTo>
                  <a:cubicBezTo>
                    <a:pt x="32292" y="12844"/>
                    <a:pt x="30992" y="12811"/>
                    <a:pt x="29693" y="12811"/>
                  </a:cubicBezTo>
                  <a:cubicBezTo>
                    <a:pt x="27023" y="12811"/>
                    <a:pt x="24353" y="12952"/>
                    <a:pt x="21683" y="13243"/>
                  </a:cubicBezTo>
                  <a:cubicBezTo>
                    <a:pt x="17670" y="13641"/>
                    <a:pt x="13689" y="14402"/>
                    <a:pt x="9775" y="15460"/>
                  </a:cubicBezTo>
                  <a:lnTo>
                    <a:pt x="9775" y="15460"/>
                  </a:lnTo>
                  <a:cubicBezTo>
                    <a:pt x="6920" y="10946"/>
                    <a:pt x="4497" y="7062"/>
                    <a:pt x="2769" y="4304"/>
                  </a:cubicBezTo>
                  <a:lnTo>
                    <a:pt x="768" y="1101"/>
                  </a:lnTo>
                  <a:lnTo>
                    <a:pt x="328" y="454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5769667" y="2660821"/>
              <a:ext cx="672042" cy="1546217"/>
            </a:xfrm>
            <a:custGeom>
              <a:avLst/>
              <a:gdLst/>
              <a:ahLst/>
              <a:cxnLst/>
              <a:rect l="l" t="t" r="r" b="b"/>
              <a:pathLst>
                <a:path w="29055" h="66849" extrusionOk="0">
                  <a:moveTo>
                    <a:pt x="29055" y="1"/>
                  </a:moveTo>
                  <a:cubicBezTo>
                    <a:pt x="29021" y="68"/>
                    <a:pt x="28988" y="134"/>
                    <a:pt x="28955" y="201"/>
                  </a:cubicBezTo>
                  <a:cubicBezTo>
                    <a:pt x="28921" y="334"/>
                    <a:pt x="28855" y="535"/>
                    <a:pt x="28788" y="768"/>
                  </a:cubicBezTo>
                  <a:cubicBezTo>
                    <a:pt x="28621" y="1268"/>
                    <a:pt x="28421" y="2036"/>
                    <a:pt x="28087" y="2970"/>
                  </a:cubicBezTo>
                  <a:cubicBezTo>
                    <a:pt x="27754" y="3904"/>
                    <a:pt x="27354" y="5071"/>
                    <a:pt x="26820" y="6405"/>
                  </a:cubicBezTo>
                  <a:cubicBezTo>
                    <a:pt x="26286" y="7706"/>
                    <a:pt x="25686" y="9241"/>
                    <a:pt x="24919" y="10842"/>
                  </a:cubicBezTo>
                  <a:cubicBezTo>
                    <a:pt x="23184" y="14678"/>
                    <a:pt x="21116" y="18347"/>
                    <a:pt x="18814" y="21850"/>
                  </a:cubicBezTo>
                  <a:cubicBezTo>
                    <a:pt x="18481" y="22350"/>
                    <a:pt x="18147" y="22851"/>
                    <a:pt x="17813" y="23351"/>
                  </a:cubicBezTo>
                  <a:lnTo>
                    <a:pt x="16746" y="24852"/>
                  </a:lnTo>
                  <a:cubicBezTo>
                    <a:pt x="16012" y="25853"/>
                    <a:pt x="15212" y="26853"/>
                    <a:pt x="14444" y="27854"/>
                  </a:cubicBezTo>
                  <a:cubicBezTo>
                    <a:pt x="14011" y="28388"/>
                    <a:pt x="13610" y="28855"/>
                    <a:pt x="13177" y="29389"/>
                  </a:cubicBezTo>
                  <a:lnTo>
                    <a:pt x="11909" y="30890"/>
                  </a:lnTo>
                  <a:lnTo>
                    <a:pt x="10542" y="32357"/>
                  </a:lnTo>
                  <a:cubicBezTo>
                    <a:pt x="10075" y="32858"/>
                    <a:pt x="9608" y="33358"/>
                    <a:pt x="9141" y="33858"/>
                  </a:cubicBezTo>
                  <a:cubicBezTo>
                    <a:pt x="6305" y="36727"/>
                    <a:pt x="3270" y="39396"/>
                    <a:pt x="67" y="41831"/>
                  </a:cubicBezTo>
                  <a:lnTo>
                    <a:pt x="1" y="41898"/>
                  </a:lnTo>
                  <a:lnTo>
                    <a:pt x="34" y="41964"/>
                  </a:lnTo>
                  <a:cubicBezTo>
                    <a:pt x="3470" y="49203"/>
                    <a:pt x="6439" y="55441"/>
                    <a:pt x="8540" y="59844"/>
                  </a:cubicBezTo>
                  <a:cubicBezTo>
                    <a:pt x="9574" y="62045"/>
                    <a:pt x="10408" y="63813"/>
                    <a:pt x="11009" y="65014"/>
                  </a:cubicBezTo>
                  <a:cubicBezTo>
                    <a:pt x="11275" y="65615"/>
                    <a:pt x="11509" y="66048"/>
                    <a:pt x="11676" y="66382"/>
                  </a:cubicBezTo>
                  <a:lnTo>
                    <a:pt x="11843" y="66749"/>
                  </a:lnTo>
                  <a:cubicBezTo>
                    <a:pt x="11876" y="66815"/>
                    <a:pt x="11909" y="66849"/>
                    <a:pt x="11909" y="66849"/>
                  </a:cubicBezTo>
                  <a:lnTo>
                    <a:pt x="11876" y="66749"/>
                  </a:lnTo>
                  <a:lnTo>
                    <a:pt x="11709" y="66382"/>
                  </a:lnTo>
                  <a:cubicBezTo>
                    <a:pt x="11542" y="66048"/>
                    <a:pt x="11342" y="65581"/>
                    <a:pt x="11075" y="64981"/>
                  </a:cubicBezTo>
                  <a:lnTo>
                    <a:pt x="8640" y="59810"/>
                  </a:lnTo>
                  <a:lnTo>
                    <a:pt x="239" y="41944"/>
                  </a:lnTo>
                  <a:lnTo>
                    <a:pt x="239" y="41944"/>
                  </a:lnTo>
                  <a:cubicBezTo>
                    <a:pt x="3448" y="39523"/>
                    <a:pt x="6459" y="36873"/>
                    <a:pt x="9274" y="33992"/>
                  </a:cubicBezTo>
                  <a:cubicBezTo>
                    <a:pt x="9774" y="33525"/>
                    <a:pt x="10241" y="33025"/>
                    <a:pt x="10675" y="32524"/>
                  </a:cubicBezTo>
                  <a:lnTo>
                    <a:pt x="12043" y="31023"/>
                  </a:lnTo>
                  <a:cubicBezTo>
                    <a:pt x="12476" y="30523"/>
                    <a:pt x="12910" y="30022"/>
                    <a:pt x="13344" y="29522"/>
                  </a:cubicBezTo>
                  <a:cubicBezTo>
                    <a:pt x="13744" y="29022"/>
                    <a:pt x="14211" y="28521"/>
                    <a:pt x="14578" y="27988"/>
                  </a:cubicBezTo>
                  <a:cubicBezTo>
                    <a:pt x="15378" y="26987"/>
                    <a:pt x="16179" y="25986"/>
                    <a:pt x="16879" y="24952"/>
                  </a:cubicBezTo>
                  <a:lnTo>
                    <a:pt x="17980" y="23451"/>
                  </a:lnTo>
                  <a:cubicBezTo>
                    <a:pt x="18314" y="22951"/>
                    <a:pt x="18647" y="22450"/>
                    <a:pt x="18981" y="21950"/>
                  </a:cubicBezTo>
                  <a:cubicBezTo>
                    <a:pt x="21283" y="18447"/>
                    <a:pt x="23317" y="14745"/>
                    <a:pt x="25052" y="10909"/>
                  </a:cubicBezTo>
                  <a:cubicBezTo>
                    <a:pt x="25819" y="9274"/>
                    <a:pt x="26453" y="7773"/>
                    <a:pt x="26920" y="6439"/>
                  </a:cubicBezTo>
                  <a:cubicBezTo>
                    <a:pt x="27420" y="5105"/>
                    <a:pt x="27854" y="3937"/>
                    <a:pt x="28154" y="3003"/>
                  </a:cubicBezTo>
                  <a:cubicBezTo>
                    <a:pt x="28454" y="2036"/>
                    <a:pt x="28655" y="1302"/>
                    <a:pt x="28821" y="768"/>
                  </a:cubicBezTo>
                  <a:cubicBezTo>
                    <a:pt x="28888" y="535"/>
                    <a:pt x="28955" y="334"/>
                    <a:pt x="28988" y="201"/>
                  </a:cubicBezTo>
                  <a:cubicBezTo>
                    <a:pt x="29055" y="68"/>
                    <a:pt x="29055" y="1"/>
                    <a:pt x="29055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5373867" y="1359226"/>
              <a:ext cx="83361" cy="82574"/>
            </a:xfrm>
            <a:custGeom>
              <a:avLst/>
              <a:gdLst/>
              <a:ahLst/>
              <a:cxnLst/>
              <a:rect l="l" t="t" r="r" b="b"/>
              <a:pathLst>
                <a:path w="3604" h="3570" extrusionOk="0">
                  <a:moveTo>
                    <a:pt x="1802" y="0"/>
                  </a:moveTo>
                  <a:cubicBezTo>
                    <a:pt x="801" y="0"/>
                    <a:pt x="1" y="801"/>
                    <a:pt x="1" y="1802"/>
                  </a:cubicBezTo>
                  <a:cubicBezTo>
                    <a:pt x="1" y="2769"/>
                    <a:pt x="801" y="3569"/>
                    <a:pt x="1802" y="3569"/>
                  </a:cubicBezTo>
                  <a:cubicBezTo>
                    <a:pt x="2803" y="3569"/>
                    <a:pt x="3603" y="2769"/>
                    <a:pt x="3603" y="1802"/>
                  </a:cubicBezTo>
                  <a:cubicBezTo>
                    <a:pt x="3603" y="801"/>
                    <a:pt x="2803" y="0"/>
                    <a:pt x="1802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5110000" y="574541"/>
              <a:ext cx="96475" cy="83314"/>
            </a:xfrm>
            <a:custGeom>
              <a:avLst/>
              <a:gdLst/>
              <a:ahLst/>
              <a:cxnLst/>
              <a:rect l="l" t="t" r="r" b="b"/>
              <a:pathLst>
                <a:path w="4171" h="3602" extrusionOk="0">
                  <a:moveTo>
                    <a:pt x="2402" y="1"/>
                  </a:moveTo>
                  <a:cubicBezTo>
                    <a:pt x="801" y="1"/>
                    <a:pt x="0" y="1936"/>
                    <a:pt x="1101" y="3070"/>
                  </a:cubicBezTo>
                  <a:cubicBezTo>
                    <a:pt x="1468" y="3437"/>
                    <a:pt x="1920" y="3602"/>
                    <a:pt x="2362" y="3602"/>
                  </a:cubicBezTo>
                  <a:cubicBezTo>
                    <a:pt x="3286" y="3602"/>
                    <a:pt x="4170" y="2885"/>
                    <a:pt x="4170" y="1802"/>
                  </a:cubicBezTo>
                  <a:cubicBezTo>
                    <a:pt x="4170" y="802"/>
                    <a:pt x="3369" y="1"/>
                    <a:pt x="2402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6348333" y="1490373"/>
              <a:ext cx="96475" cy="82782"/>
            </a:xfrm>
            <a:custGeom>
              <a:avLst/>
              <a:gdLst/>
              <a:ahLst/>
              <a:cxnLst/>
              <a:rect l="l" t="t" r="r" b="b"/>
              <a:pathLst>
                <a:path w="4171" h="3579" extrusionOk="0">
                  <a:moveTo>
                    <a:pt x="2402" y="1"/>
                  </a:moveTo>
                  <a:cubicBezTo>
                    <a:pt x="801" y="1"/>
                    <a:pt x="1" y="1936"/>
                    <a:pt x="1135" y="3070"/>
                  </a:cubicBezTo>
                  <a:cubicBezTo>
                    <a:pt x="1496" y="3421"/>
                    <a:pt x="1936" y="3579"/>
                    <a:pt x="2367" y="3579"/>
                  </a:cubicBezTo>
                  <a:cubicBezTo>
                    <a:pt x="3288" y="3579"/>
                    <a:pt x="4170" y="2859"/>
                    <a:pt x="4170" y="1769"/>
                  </a:cubicBezTo>
                  <a:cubicBezTo>
                    <a:pt x="4170" y="802"/>
                    <a:pt x="3370" y="1"/>
                    <a:pt x="2402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4208045" y="3425429"/>
              <a:ext cx="96475" cy="82574"/>
            </a:xfrm>
            <a:custGeom>
              <a:avLst/>
              <a:gdLst/>
              <a:ahLst/>
              <a:cxnLst/>
              <a:rect l="l" t="t" r="r" b="b"/>
              <a:pathLst>
                <a:path w="4171" h="3570" extrusionOk="0">
                  <a:moveTo>
                    <a:pt x="2403" y="1"/>
                  </a:moveTo>
                  <a:cubicBezTo>
                    <a:pt x="801" y="1"/>
                    <a:pt x="1" y="1936"/>
                    <a:pt x="1135" y="3036"/>
                  </a:cubicBezTo>
                  <a:cubicBezTo>
                    <a:pt x="1493" y="3405"/>
                    <a:pt x="1939" y="3569"/>
                    <a:pt x="2377" y="3569"/>
                  </a:cubicBezTo>
                  <a:cubicBezTo>
                    <a:pt x="3289" y="3569"/>
                    <a:pt x="4171" y="2860"/>
                    <a:pt x="4171" y="1802"/>
                  </a:cubicBezTo>
                  <a:cubicBezTo>
                    <a:pt x="4171" y="801"/>
                    <a:pt x="3370" y="1"/>
                    <a:pt x="2403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3692663" y="3395337"/>
              <a:ext cx="83337" cy="83361"/>
            </a:xfrm>
            <a:custGeom>
              <a:avLst/>
              <a:gdLst/>
              <a:ahLst/>
              <a:cxnLst/>
              <a:rect l="l" t="t" r="r" b="b"/>
              <a:pathLst>
                <a:path w="3603" h="3604" extrusionOk="0">
                  <a:moveTo>
                    <a:pt x="1802" y="1"/>
                  </a:moveTo>
                  <a:cubicBezTo>
                    <a:pt x="801" y="1"/>
                    <a:pt x="0" y="802"/>
                    <a:pt x="0" y="1802"/>
                  </a:cubicBezTo>
                  <a:cubicBezTo>
                    <a:pt x="0" y="2770"/>
                    <a:pt x="801" y="3604"/>
                    <a:pt x="1802" y="3604"/>
                  </a:cubicBezTo>
                  <a:cubicBezTo>
                    <a:pt x="2802" y="3604"/>
                    <a:pt x="3603" y="2770"/>
                    <a:pt x="3603" y="1802"/>
                  </a:cubicBezTo>
                  <a:cubicBezTo>
                    <a:pt x="3603" y="802"/>
                    <a:pt x="2802" y="1"/>
                    <a:pt x="1802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5962571" y="2524261"/>
              <a:ext cx="82574" cy="82574"/>
            </a:xfrm>
            <a:custGeom>
              <a:avLst/>
              <a:gdLst/>
              <a:ahLst/>
              <a:cxnLst/>
              <a:rect l="l" t="t" r="r" b="b"/>
              <a:pathLst>
                <a:path w="3570" h="3570" extrusionOk="0">
                  <a:moveTo>
                    <a:pt x="1768" y="1"/>
                  </a:moveTo>
                  <a:cubicBezTo>
                    <a:pt x="801" y="1"/>
                    <a:pt x="0" y="801"/>
                    <a:pt x="0" y="1802"/>
                  </a:cubicBezTo>
                  <a:cubicBezTo>
                    <a:pt x="0" y="2769"/>
                    <a:pt x="801" y="3570"/>
                    <a:pt x="1768" y="3570"/>
                  </a:cubicBezTo>
                  <a:cubicBezTo>
                    <a:pt x="2769" y="3570"/>
                    <a:pt x="3569" y="2769"/>
                    <a:pt x="3569" y="1802"/>
                  </a:cubicBezTo>
                  <a:cubicBezTo>
                    <a:pt x="3569" y="801"/>
                    <a:pt x="2769" y="1"/>
                    <a:pt x="1768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2844717" y="1512000"/>
              <a:ext cx="96475" cy="82528"/>
            </a:xfrm>
            <a:custGeom>
              <a:avLst/>
              <a:gdLst/>
              <a:ahLst/>
              <a:cxnLst/>
              <a:rect l="l" t="t" r="r" b="b"/>
              <a:pathLst>
                <a:path w="4171" h="3568" extrusionOk="0">
                  <a:moveTo>
                    <a:pt x="2403" y="0"/>
                  </a:moveTo>
                  <a:cubicBezTo>
                    <a:pt x="801" y="0"/>
                    <a:pt x="1" y="1901"/>
                    <a:pt x="1135" y="3036"/>
                  </a:cubicBezTo>
                  <a:cubicBezTo>
                    <a:pt x="1491" y="3403"/>
                    <a:pt x="1935" y="3567"/>
                    <a:pt x="2373" y="3567"/>
                  </a:cubicBezTo>
                  <a:cubicBezTo>
                    <a:pt x="3286" y="3567"/>
                    <a:pt x="4170" y="2851"/>
                    <a:pt x="4170" y="1768"/>
                  </a:cubicBezTo>
                  <a:cubicBezTo>
                    <a:pt x="4170" y="801"/>
                    <a:pt x="3370" y="0"/>
                    <a:pt x="2403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6023519" y="1826013"/>
              <a:ext cx="82574" cy="82574"/>
            </a:xfrm>
            <a:custGeom>
              <a:avLst/>
              <a:gdLst/>
              <a:ahLst/>
              <a:cxnLst/>
              <a:rect l="l" t="t" r="r" b="b"/>
              <a:pathLst>
                <a:path w="3570" h="3570" extrusionOk="0">
                  <a:moveTo>
                    <a:pt x="1768" y="0"/>
                  </a:moveTo>
                  <a:cubicBezTo>
                    <a:pt x="801" y="0"/>
                    <a:pt x="0" y="801"/>
                    <a:pt x="0" y="1768"/>
                  </a:cubicBezTo>
                  <a:cubicBezTo>
                    <a:pt x="0" y="2769"/>
                    <a:pt x="801" y="3570"/>
                    <a:pt x="1768" y="3570"/>
                  </a:cubicBezTo>
                  <a:cubicBezTo>
                    <a:pt x="2769" y="3570"/>
                    <a:pt x="3569" y="2769"/>
                    <a:pt x="3569" y="1768"/>
                  </a:cubicBezTo>
                  <a:cubicBezTo>
                    <a:pt x="3569" y="801"/>
                    <a:pt x="2769" y="0"/>
                    <a:pt x="1768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3293763" y="1667850"/>
              <a:ext cx="96475" cy="82944"/>
            </a:xfrm>
            <a:custGeom>
              <a:avLst/>
              <a:gdLst/>
              <a:ahLst/>
              <a:cxnLst/>
              <a:rect l="l" t="t" r="r" b="b"/>
              <a:pathLst>
                <a:path w="4171" h="3586" extrusionOk="0">
                  <a:moveTo>
                    <a:pt x="2369" y="0"/>
                  </a:moveTo>
                  <a:cubicBezTo>
                    <a:pt x="801" y="0"/>
                    <a:pt x="1" y="1935"/>
                    <a:pt x="1101" y="3069"/>
                  </a:cubicBezTo>
                  <a:cubicBezTo>
                    <a:pt x="1468" y="3425"/>
                    <a:pt x="1919" y="3586"/>
                    <a:pt x="2361" y="3586"/>
                  </a:cubicBezTo>
                  <a:cubicBezTo>
                    <a:pt x="3285" y="3586"/>
                    <a:pt x="4170" y="2884"/>
                    <a:pt x="4170" y="1801"/>
                  </a:cubicBezTo>
                  <a:cubicBezTo>
                    <a:pt x="4170" y="801"/>
                    <a:pt x="3370" y="0"/>
                    <a:pt x="2369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3340069" y="1120039"/>
              <a:ext cx="82574" cy="82574"/>
            </a:xfrm>
            <a:custGeom>
              <a:avLst/>
              <a:gdLst/>
              <a:ahLst/>
              <a:cxnLst/>
              <a:rect l="l" t="t" r="r" b="b"/>
              <a:pathLst>
                <a:path w="3570" h="3570" extrusionOk="0">
                  <a:moveTo>
                    <a:pt x="1768" y="1"/>
                  </a:moveTo>
                  <a:cubicBezTo>
                    <a:pt x="801" y="1"/>
                    <a:pt x="0" y="801"/>
                    <a:pt x="0" y="1768"/>
                  </a:cubicBezTo>
                  <a:cubicBezTo>
                    <a:pt x="0" y="2769"/>
                    <a:pt x="801" y="3570"/>
                    <a:pt x="1768" y="3570"/>
                  </a:cubicBezTo>
                  <a:cubicBezTo>
                    <a:pt x="2769" y="3570"/>
                    <a:pt x="3569" y="2769"/>
                    <a:pt x="3569" y="1768"/>
                  </a:cubicBezTo>
                  <a:cubicBezTo>
                    <a:pt x="3569" y="801"/>
                    <a:pt x="2769" y="1"/>
                    <a:pt x="1768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2908764" y="2708630"/>
              <a:ext cx="48619" cy="40917"/>
            </a:xfrm>
            <a:custGeom>
              <a:avLst/>
              <a:gdLst/>
              <a:ahLst/>
              <a:cxnLst/>
              <a:rect l="l" t="t" r="r" b="b"/>
              <a:pathLst>
                <a:path w="2102" h="1769" extrusionOk="0">
                  <a:moveTo>
                    <a:pt x="1255" y="0"/>
                  </a:moveTo>
                  <a:cubicBezTo>
                    <a:pt x="1238" y="0"/>
                    <a:pt x="1219" y="1"/>
                    <a:pt x="1201" y="2"/>
                  </a:cubicBezTo>
                  <a:cubicBezTo>
                    <a:pt x="401" y="2"/>
                    <a:pt x="0" y="936"/>
                    <a:pt x="568" y="1503"/>
                  </a:cubicBezTo>
                  <a:cubicBezTo>
                    <a:pt x="751" y="1687"/>
                    <a:pt x="977" y="1769"/>
                    <a:pt x="1198" y="1769"/>
                  </a:cubicBezTo>
                  <a:cubicBezTo>
                    <a:pt x="1660" y="1769"/>
                    <a:pt x="2102" y="1411"/>
                    <a:pt x="2102" y="869"/>
                  </a:cubicBezTo>
                  <a:cubicBezTo>
                    <a:pt x="2102" y="419"/>
                    <a:pt x="1730" y="0"/>
                    <a:pt x="1255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3259044" y="2108407"/>
              <a:ext cx="48642" cy="41148"/>
            </a:xfrm>
            <a:custGeom>
              <a:avLst/>
              <a:gdLst/>
              <a:ahLst/>
              <a:cxnLst/>
              <a:rect l="l" t="t" r="r" b="b"/>
              <a:pathLst>
                <a:path w="2103" h="1779" extrusionOk="0">
                  <a:moveTo>
                    <a:pt x="1201" y="0"/>
                  </a:moveTo>
                  <a:cubicBezTo>
                    <a:pt x="401" y="0"/>
                    <a:pt x="1" y="967"/>
                    <a:pt x="568" y="1535"/>
                  </a:cubicBezTo>
                  <a:cubicBezTo>
                    <a:pt x="747" y="1703"/>
                    <a:pt x="966" y="1779"/>
                    <a:pt x="1182" y="1779"/>
                  </a:cubicBezTo>
                  <a:cubicBezTo>
                    <a:pt x="1650" y="1779"/>
                    <a:pt x="2102" y="1426"/>
                    <a:pt x="2102" y="901"/>
                  </a:cubicBezTo>
                  <a:cubicBezTo>
                    <a:pt x="2102" y="400"/>
                    <a:pt x="1702" y="0"/>
                    <a:pt x="1201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3660257" y="2833648"/>
              <a:ext cx="48619" cy="41680"/>
            </a:xfrm>
            <a:custGeom>
              <a:avLst/>
              <a:gdLst/>
              <a:ahLst/>
              <a:cxnLst/>
              <a:rect l="l" t="t" r="r" b="b"/>
              <a:pathLst>
                <a:path w="2102" h="1802" extrusionOk="0">
                  <a:moveTo>
                    <a:pt x="1201" y="1"/>
                  </a:moveTo>
                  <a:cubicBezTo>
                    <a:pt x="401" y="1"/>
                    <a:pt x="0" y="968"/>
                    <a:pt x="567" y="1535"/>
                  </a:cubicBezTo>
                  <a:cubicBezTo>
                    <a:pt x="751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2"/>
                  </a:cubicBezTo>
                  <a:cubicBezTo>
                    <a:pt x="2102" y="401"/>
                    <a:pt x="1702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3448849" y="2098368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0"/>
                  </a:moveTo>
                  <a:cubicBezTo>
                    <a:pt x="401" y="0"/>
                    <a:pt x="0" y="968"/>
                    <a:pt x="568" y="1535"/>
                  </a:cubicBezTo>
                  <a:cubicBezTo>
                    <a:pt x="751" y="1719"/>
                    <a:pt x="977" y="1801"/>
                    <a:pt x="1198" y="1801"/>
                  </a:cubicBezTo>
                  <a:cubicBezTo>
                    <a:pt x="1660" y="1801"/>
                    <a:pt x="2102" y="1442"/>
                    <a:pt x="2102" y="901"/>
                  </a:cubicBezTo>
                  <a:cubicBezTo>
                    <a:pt x="2102" y="401"/>
                    <a:pt x="1702" y="0"/>
                    <a:pt x="1201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3745121" y="1633085"/>
              <a:ext cx="48642" cy="40917"/>
            </a:xfrm>
            <a:custGeom>
              <a:avLst/>
              <a:gdLst/>
              <a:ahLst/>
              <a:cxnLst/>
              <a:rect l="l" t="t" r="r" b="b"/>
              <a:pathLst>
                <a:path w="2103" h="1769" extrusionOk="0">
                  <a:moveTo>
                    <a:pt x="1260" y="0"/>
                  </a:moveTo>
                  <a:cubicBezTo>
                    <a:pt x="1240" y="0"/>
                    <a:pt x="1221" y="1"/>
                    <a:pt x="1201" y="2"/>
                  </a:cubicBezTo>
                  <a:cubicBezTo>
                    <a:pt x="401" y="2"/>
                    <a:pt x="1" y="969"/>
                    <a:pt x="568" y="1503"/>
                  </a:cubicBezTo>
                  <a:cubicBezTo>
                    <a:pt x="751" y="1687"/>
                    <a:pt x="977" y="1769"/>
                    <a:pt x="1198" y="1769"/>
                  </a:cubicBezTo>
                  <a:cubicBezTo>
                    <a:pt x="1660" y="1769"/>
                    <a:pt x="2102" y="1411"/>
                    <a:pt x="2102" y="869"/>
                  </a:cubicBezTo>
                  <a:cubicBezTo>
                    <a:pt x="2102" y="389"/>
                    <a:pt x="1732" y="0"/>
                    <a:pt x="126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3036835" y="2107620"/>
              <a:ext cx="41703" cy="41703"/>
            </a:xfrm>
            <a:custGeom>
              <a:avLst/>
              <a:gdLst/>
              <a:ahLst/>
              <a:cxnLst/>
              <a:rect l="l" t="t" r="r" b="b"/>
              <a:pathLst>
                <a:path w="1803" h="1803" extrusionOk="0">
                  <a:moveTo>
                    <a:pt x="901" y="1"/>
                  </a:moveTo>
                  <a:cubicBezTo>
                    <a:pt x="434" y="1"/>
                    <a:pt x="1" y="401"/>
                    <a:pt x="1" y="901"/>
                  </a:cubicBezTo>
                  <a:cubicBezTo>
                    <a:pt x="1" y="1402"/>
                    <a:pt x="434" y="1802"/>
                    <a:pt x="901" y="1802"/>
                  </a:cubicBezTo>
                  <a:cubicBezTo>
                    <a:pt x="1402" y="1802"/>
                    <a:pt x="1802" y="1402"/>
                    <a:pt x="1802" y="901"/>
                  </a:cubicBezTo>
                  <a:cubicBezTo>
                    <a:pt x="1802" y="401"/>
                    <a:pt x="1402" y="1"/>
                    <a:pt x="9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5788958" y="2924711"/>
              <a:ext cx="48642" cy="41148"/>
            </a:xfrm>
            <a:custGeom>
              <a:avLst/>
              <a:gdLst/>
              <a:ahLst/>
              <a:cxnLst/>
              <a:rect l="l" t="t" r="r" b="b"/>
              <a:pathLst>
                <a:path w="2103" h="1779" extrusionOk="0">
                  <a:moveTo>
                    <a:pt x="1202" y="0"/>
                  </a:moveTo>
                  <a:cubicBezTo>
                    <a:pt x="401" y="0"/>
                    <a:pt x="1" y="967"/>
                    <a:pt x="568" y="1534"/>
                  </a:cubicBezTo>
                  <a:cubicBezTo>
                    <a:pt x="747" y="1703"/>
                    <a:pt x="966" y="1779"/>
                    <a:pt x="1182" y="1779"/>
                  </a:cubicBezTo>
                  <a:cubicBezTo>
                    <a:pt x="1650" y="1779"/>
                    <a:pt x="2102" y="1425"/>
                    <a:pt x="2102" y="901"/>
                  </a:cubicBezTo>
                  <a:cubicBezTo>
                    <a:pt x="2102" y="400"/>
                    <a:pt x="1702" y="0"/>
                    <a:pt x="1202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5644673" y="2815907"/>
              <a:ext cx="48642" cy="41657"/>
            </a:xfrm>
            <a:custGeom>
              <a:avLst/>
              <a:gdLst/>
              <a:ahLst/>
              <a:cxnLst/>
              <a:rect l="l" t="t" r="r" b="b"/>
              <a:pathLst>
                <a:path w="2103" h="1801" extrusionOk="0">
                  <a:moveTo>
                    <a:pt x="1202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2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1"/>
                  </a:cubicBezTo>
                  <a:cubicBezTo>
                    <a:pt x="2102" y="401"/>
                    <a:pt x="1702" y="1"/>
                    <a:pt x="1202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5944044" y="3021926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0"/>
                  </a:moveTo>
                  <a:cubicBezTo>
                    <a:pt x="401" y="0"/>
                    <a:pt x="0" y="967"/>
                    <a:pt x="568" y="1534"/>
                  </a:cubicBezTo>
                  <a:cubicBezTo>
                    <a:pt x="751" y="1718"/>
                    <a:pt x="977" y="1800"/>
                    <a:pt x="1198" y="1800"/>
                  </a:cubicBezTo>
                  <a:cubicBezTo>
                    <a:pt x="1660" y="1800"/>
                    <a:pt x="2102" y="1442"/>
                    <a:pt x="2102" y="901"/>
                  </a:cubicBezTo>
                  <a:cubicBezTo>
                    <a:pt x="2102" y="400"/>
                    <a:pt x="1702" y="0"/>
                    <a:pt x="1201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5128504" y="3041194"/>
              <a:ext cx="48642" cy="41680"/>
            </a:xfrm>
            <a:custGeom>
              <a:avLst/>
              <a:gdLst/>
              <a:ahLst/>
              <a:cxnLst/>
              <a:rect l="l" t="t" r="r" b="b"/>
              <a:pathLst>
                <a:path w="2103" h="1802" extrusionOk="0">
                  <a:moveTo>
                    <a:pt x="1202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2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2"/>
                  </a:cubicBezTo>
                  <a:cubicBezTo>
                    <a:pt x="2102" y="401"/>
                    <a:pt x="1702" y="1"/>
                    <a:pt x="1202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5260460" y="3359856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1"/>
                  </a:moveTo>
                  <a:cubicBezTo>
                    <a:pt x="400" y="1"/>
                    <a:pt x="0" y="968"/>
                    <a:pt x="567" y="1535"/>
                  </a:cubicBezTo>
                  <a:cubicBezTo>
                    <a:pt x="740" y="1719"/>
                    <a:pt x="958" y="1801"/>
                    <a:pt x="1176" y="1801"/>
                  </a:cubicBezTo>
                  <a:cubicBezTo>
                    <a:pt x="1629" y="1801"/>
                    <a:pt x="2079" y="1442"/>
                    <a:pt x="2102" y="901"/>
                  </a:cubicBezTo>
                  <a:cubicBezTo>
                    <a:pt x="2102" y="401"/>
                    <a:pt x="1701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5030525" y="3263403"/>
              <a:ext cx="48642" cy="41680"/>
            </a:xfrm>
            <a:custGeom>
              <a:avLst/>
              <a:gdLst/>
              <a:ahLst/>
              <a:cxnLst/>
              <a:rect l="l" t="t" r="r" b="b"/>
              <a:pathLst>
                <a:path w="2103" h="1802" extrusionOk="0">
                  <a:moveTo>
                    <a:pt x="1201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1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2"/>
                  </a:cubicBezTo>
                  <a:cubicBezTo>
                    <a:pt x="2102" y="401"/>
                    <a:pt x="1702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3691113" y="1400883"/>
              <a:ext cx="47856" cy="41657"/>
            </a:xfrm>
            <a:custGeom>
              <a:avLst/>
              <a:gdLst/>
              <a:ahLst/>
              <a:cxnLst/>
              <a:rect l="l" t="t" r="r" b="b"/>
              <a:pathLst>
                <a:path w="2069" h="1801" extrusionOk="0">
                  <a:moveTo>
                    <a:pt x="1201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1" y="1719"/>
                    <a:pt x="973" y="1801"/>
                    <a:pt x="1190" y="1801"/>
                  </a:cubicBezTo>
                  <a:cubicBezTo>
                    <a:pt x="1642" y="1801"/>
                    <a:pt x="2069" y="1443"/>
                    <a:pt x="2069" y="901"/>
                  </a:cubicBezTo>
                  <a:cubicBezTo>
                    <a:pt x="2069" y="401"/>
                    <a:pt x="1668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4180289" y="1160169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0"/>
                  </a:moveTo>
                  <a:cubicBezTo>
                    <a:pt x="400" y="0"/>
                    <a:pt x="0" y="967"/>
                    <a:pt x="567" y="1535"/>
                  </a:cubicBezTo>
                  <a:cubicBezTo>
                    <a:pt x="751" y="1718"/>
                    <a:pt x="976" y="1800"/>
                    <a:pt x="1198" y="1800"/>
                  </a:cubicBezTo>
                  <a:cubicBezTo>
                    <a:pt x="1659" y="1800"/>
                    <a:pt x="2102" y="1442"/>
                    <a:pt x="2102" y="901"/>
                  </a:cubicBezTo>
                  <a:cubicBezTo>
                    <a:pt x="2068" y="400"/>
                    <a:pt x="1668" y="0"/>
                    <a:pt x="1201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4785948" y="1103061"/>
              <a:ext cx="47856" cy="41657"/>
            </a:xfrm>
            <a:custGeom>
              <a:avLst/>
              <a:gdLst/>
              <a:ahLst/>
              <a:cxnLst/>
              <a:rect l="l" t="t" r="r" b="b"/>
              <a:pathLst>
                <a:path w="2069" h="1801" extrusionOk="0">
                  <a:moveTo>
                    <a:pt x="1201" y="1"/>
                  </a:moveTo>
                  <a:cubicBezTo>
                    <a:pt x="401" y="1"/>
                    <a:pt x="0" y="968"/>
                    <a:pt x="534" y="1535"/>
                  </a:cubicBezTo>
                  <a:cubicBezTo>
                    <a:pt x="718" y="1719"/>
                    <a:pt x="943" y="1801"/>
                    <a:pt x="1165" y="1801"/>
                  </a:cubicBezTo>
                  <a:cubicBezTo>
                    <a:pt x="1626" y="1801"/>
                    <a:pt x="2069" y="1443"/>
                    <a:pt x="2069" y="901"/>
                  </a:cubicBezTo>
                  <a:cubicBezTo>
                    <a:pt x="2069" y="401"/>
                    <a:pt x="1668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5738048" y="606946"/>
              <a:ext cx="48619" cy="41680"/>
            </a:xfrm>
            <a:custGeom>
              <a:avLst/>
              <a:gdLst/>
              <a:ahLst/>
              <a:cxnLst/>
              <a:rect l="l" t="t" r="r" b="b"/>
              <a:pathLst>
                <a:path w="2102" h="1802" extrusionOk="0">
                  <a:moveTo>
                    <a:pt x="1201" y="1"/>
                  </a:moveTo>
                  <a:cubicBezTo>
                    <a:pt x="400" y="1"/>
                    <a:pt x="0" y="968"/>
                    <a:pt x="567" y="1535"/>
                  </a:cubicBezTo>
                  <a:cubicBezTo>
                    <a:pt x="751" y="1719"/>
                    <a:pt x="976" y="1801"/>
                    <a:pt x="1198" y="1801"/>
                  </a:cubicBezTo>
                  <a:cubicBezTo>
                    <a:pt x="1659" y="1801"/>
                    <a:pt x="2102" y="1443"/>
                    <a:pt x="2102" y="902"/>
                  </a:cubicBezTo>
                  <a:cubicBezTo>
                    <a:pt x="2102" y="401"/>
                    <a:pt x="1701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4147098" y="573014"/>
              <a:ext cx="48642" cy="41657"/>
            </a:xfrm>
            <a:custGeom>
              <a:avLst/>
              <a:gdLst/>
              <a:ahLst/>
              <a:cxnLst/>
              <a:rect l="l" t="t" r="r" b="b"/>
              <a:pathLst>
                <a:path w="2103" h="1801" extrusionOk="0">
                  <a:moveTo>
                    <a:pt x="1202" y="0"/>
                  </a:moveTo>
                  <a:cubicBezTo>
                    <a:pt x="401" y="0"/>
                    <a:pt x="1" y="968"/>
                    <a:pt x="568" y="1535"/>
                  </a:cubicBezTo>
                  <a:cubicBezTo>
                    <a:pt x="751" y="1718"/>
                    <a:pt x="977" y="1801"/>
                    <a:pt x="1198" y="1801"/>
                  </a:cubicBezTo>
                  <a:cubicBezTo>
                    <a:pt x="1660" y="1801"/>
                    <a:pt x="2102" y="1442"/>
                    <a:pt x="2102" y="901"/>
                  </a:cubicBezTo>
                  <a:cubicBezTo>
                    <a:pt x="2102" y="401"/>
                    <a:pt x="1702" y="0"/>
                    <a:pt x="1202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3649456" y="1660888"/>
              <a:ext cx="310173" cy="1212151"/>
            </a:xfrm>
            <a:custGeom>
              <a:avLst/>
              <a:gdLst/>
              <a:ahLst/>
              <a:cxnLst/>
              <a:rect l="l" t="t" r="r" b="b"/>
              <a:pathLst>
                <a:path w="13410" h="52406" extrusionOk="0">
                  <a:moveTo>
                    <a:pt x="5371" y="1"/>
                  </a:moveTo>
                  <a:cubicBezTo>
                    <a:pt x="5371" y="1"/>
                    <a:pt x="5337" y="34"/>
                    <a:pt x="5304" y="134"/>
                  </a:cubicBezTo>
                  <a:cubicBezTo>
                    <a:pt x="5337" y="101"/>
                    <a:pt x="5371" y="34"/>
                    <a:pt x="5371" y="1"/>
                  </a:cubicBezTo>
                  <a:close/>
                  <a:moveTo>
                    <a:pt x="5304" y="134"/>
                  </a:moveTo>
                  <a:lnTo>
                    <a:pt x="5304" y="134"/>
                  </a:lnTo>
                  <a:cubicBezTo>
                    <a:pt x="5237" y="201"/>
                    <a:pt x="5171" y="335"/>
                    <a:pt x="5071" y="501"/>
                  </a:cubicBezTo>
                  <a:cubicBezTo>
                    <a:pt x="4904" y="835"/>
                    <a:pt x="4637" y="1302"/>
                    <a:pt x="4303" y="1969"/>
                  </a:cubicBezTo>
                  <a:cubicBezTo>
                    <a:pt x="3436" y="3804"/>
                    <a:pt x="2702" y="5705"/>
                    <a:pt x="2102" y="7640"/>
                  </a:cubicBezTo>
                  <a:cubicBezTo>
                    <a:pt x="1201" y="10508"/>
                    <a:pt x="601" y="13477"/>
                    <a:pt x="267" y="16479"/>
                  </a:cubicBezTo>
                  <a:cubicBezTo>
                    <a:pt x="234" y="16913"/>
                    <a:pt x="200" y="17347"/>
                    <a:pt x="167" y="17780"/>
                  </a:cubicBezTo>
                  <a:cubicBezTo>
                    <a:pt x="100" y="18181"/>
                    <a:pt x="67" y="18648"/>
                    <a:pt x="67" y="19081"/>
                  </a:cubicBezTo>
                  <a:lnTo>
                    <a:pt x="34" y="20449"/>
                  </a:lnTo>
                  <a:lnTo>
                    <a:pt x="34" y="21817"/>
                  </a:lnTo>
                  <a:cubicBezTo>
                    <a:pt x="34" y="22050"/>
                    <a:pt x="0" y="22284"/>
                    <a:pt x="34" y="22517"/>
                  </a:cubicBezTo>
                  <a:cubicBezTo>
                    <a:pt x="34" y="22751"/>
                    <a:pt x="67" y="22984"/>
                    <a:pt x="67" y="23218"/>
                  </a:cubicBezTo>
                  <a:lnTo>
                    <a:pt x="167" y="24652"/>
                  </a:lnTo>
                  <a:cubicBezTo>
                    <a:pt x="267" y="25586"/>
                    <a:pt x="334" y="26553"/>
                    <a:pt x="501" y="27521"/>
                  </a:cubicBezTo>
                  <a:cubicBezTo>
                    <a:pt x="1068" y="31190"/>
                    <a:pt x="2135" y="34759"/>
                    <a:pt x="3636" y="38128"/>
                  </a:cubicBezTo>
                  <a:cubicBezTo>
                    <a:pt x="4870" y="40864"/>
                    <a:pt x="6372" y="43499"/>
                    <a:pt x="8106" y="45967"/>
                  </a:cubicBezTo>
                  <a:lnTo>
                    <a:pt x="9174" y="47468"/>
                  </a:lnTo>
                  <a:cubicBezTo>
                    <a:pt x="9507" y="47935"/>
                    <a:pt x="9874" y="48336"/>
                    <a:pt x="10174" y="48736"/>
                  </a:cubicBezTo>
                  <a:lnTo>
                    <a:pt x="11075" y="49870"/>
                  </a:lnTo>
                  <a:cubicBezTo>
                    <a:pt x="11342" y="50204"/>
                    <a:pt x="11642" y="50470"/>
                    <a:pt x="11875" y="50737"/>
                  </a:cubicBezTo>
                  <a:lnTo>
                    <a:pt x="12976" y="51971"/>
                  </a:lnTo>
                  <a:lnTo>
                    <a:pt x="13276" y="52272"/>
                  </a:lnTo>
                  <a:cubicBezTo>
                    <a:pt x="13343" y="52372"/>
                    <a:pt x="13377" y="52405"/>
                    <a:pt x="13377" y="52405"/>
                  </a:cubicBezTo>
                  <a:cubicBezTo>
                    <a:pt x="13410" y="52372"/>
                    <a:pt x="13377" y="52338"/>
                    <a:pt x="13276" y="52238"/>
                  </a:cubicBezTo>
                  <a:lnTo>
                    <a:pt x="12976" y="51938"/>
                  </a:lnTo>
                  <a:lnTo>
                    <a:pt x="11909" y="50671"/>
                  </a:lnTo>
                  <a:cubicBezTo>
                    <a:pt x="11675" y="50404"/>
                    <a:pt x="11408" y="50103"/>
                    <a:pt x="11142" y="49770"/>
                  </a:cubicBezTo>
                  <a:lnTo>
                    <a:pt x="10241" y="48636"/>
                  </a:lnTo>
                  <a:cubicBezTo>
                    <a:pt x="9941" y="48235"/>
                    <a:pt x="9574" y="47835"/>
                    <a:pt x="9240" y="47368"/>
                  </a:cubicBezTo>
                  <a:lnTo>
                    <a:pt x="8206" y="45867"/>
                  </a:lnTo>
                  <a:cubicBezTo>
                    <a:pt x="6472" y="43399"/>
                    <a:pt x="5004" y="40763"/>
                    <a:pt x="3770" y="38028"/>
                  </a:cubicBezTo>
                  <a:cubicBezTo>
                    <a:pt x="2302" y="34659"/>
                    <a:pt x="1268" y="31123"/>
                    <a:pt x="701" y="27487"/>
                  </a:cubicBezTo>
                  <a:cubicBezTo>
                    <a:pt x="501" y="26520"/>
                    <a:pt x="467" y="25553"/>
                    <a:pt x="334" y="24619"/>
                  </a:cubicBezTo>
                  <a:lnTo>
                    <a:pt x="234" y="23184"/>
                  </a:lnTo>
                  <a:cubicBezTo>
                    <a:pt x="234" y="22951"/>
                    <a:pt x="200" y="22717"/>
                    <a:pt x="200" y="22484"/>
                  </a:cubicBezTo>
                  <a:lnTo>
                    <a:pt x="200" y="21783"/>
                  </a:lnTo>
                  <a:cubicBezTo>
                    <a:pt x="200" y="21350"/>
                    <a:pt x="200" y="20883"/>
                    <a:pt x="200" y="20416"/>
                  </a:cubicBezTo>
                  <a:cubicBezTo>
                    <a:pt x="234" y="19982"/>
                    <a:pt x="234" y="19515"/>
                    <a:pt x="267" y="19081"/>
                  </a:cubicBezTo>
                  <a:cubicBezTo>
                    <a:pt x="267" y="18648"/>
                    <a:pt x="301" y="18214"/>
                    <a:pt x="334" y="17780"/>
                  </a:cubicBezTo>
                  <a:cubicBezTo>
                    <a:pt x="367" y="17313"/>
                    <a:pt x="401" y="16913"/>
                    <a:pt x="434" y="16479"/>
                  </a:cubicBezTo>
                  <a:cubicBezTo>
                    <a:pt x="768" y="13511"/>
                    <a:pt x="1368" y="10542"/>
                    <a:pt x="2235" y="7673"/>
                  </a:cubicBezTo>
                  <a:cubicBezTo>
                    <a:pt x="2836" y="5738"/>
                    <a:pt x="3570" y="3837"/>
                    <a:pt x="4403" y="2002"/>
                  </a:cubicBezTo>
                  <a:cubicBezTo>
                    <a:pt x="4704" y="1335"/>
                    <a:pt x="4937" y="835"/>
                    <a:pt x="5104" y="501"/>
                  </a:cubicBezTo>
                  <a:lnTo>
                    <a:pt x="5304" y="134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3056911" y="1160169"/>
              <a:ext cx="324838" cy="1020010"/>
            </a:xfrm>
            <a:custGeom>
              <a:avLst/>
              <a:gdLst/>
              <a:ahLst/>
              <a:cxnLst/>
              <a:rect l="l" t="t" r="r" b="b"/>
              <a:pathLst>
                <a:path w="14044" h="44099" extrusionOk="0">
                  <a:moveTo>
                    <a:pt x="14043" y="0"/>
                  </a:moveTo>
                  <a:lnTo>
                    <a:pt x="14043" y="0"/>
                  </a:lnTo>
                  <a:cubicBezTo>
                    <a:pt x="14010" y="33"/>
                    <a:pt x="14010" y="67"/>
                    <a:pt x="13977" y="100"/>
                  </a:cubicBezTo>
                  <a:lnTo>
                    <a:pt x="13777" y="400"/>
                  </a:lnTo>
                  <a:lnTo>
                    <a:pt x="13009" y="1535"/>
                  </a:lnTo>
                  <a:lnTo>
                    <a:pt x="12476" y="2368"/>
                  </a:lnTo>
                  <a:cubicBezTo>
                    <a:pt x="12242" y="2669"/>
                    <a:pt x="12075" y="3002"/>
                    <a:pt x="11842" y="3369"/>
                  </a:cubicBezTo>
                  <a:cubicBezTo>
                    <a:pt x="11408" y="4103"/>
                    <a:pt x="10874" y="4904"/>
                    <a:pt x="10374" y="5838"/>
                  </a:cubicBezTo>
                  <a:lnTo>
                    <a:pt x="9540" y="7305"/>
                  </a:lnTo>
                  <a:cubicBezTo>
                    <a:pt x="9273" y="7806"/>
                    <a:pt x="9006" y="8339"/>
                    <a:pt x="8706" y="8906"/>
                  </a:cubicBezTo>
                  <a:cubicBezTo>
                    <a:pt x="8106" y="9974"/>
                    <a:pt x="7572" y="11208"/>
                    <a:pt x="6972" y="12476"/>
                  </a:cubicBezTo>
                  <a:cubicBezTo>
                    <a:pt x="4470" y="18046"/>
                    <a:pt x="2635" y="23884"/>
                    <a:pt x="1468" y="29855"/>
                  </a:cubicBezTo>
                  <a:cubicBezTo>
                    <a:pt x="1234" y="31222"/>
                    <a:pt x="967" y="32523"/>
                    <a:pt x="801" y="33791"/>
                  </a:cubicBezTo>
                  <a:cubicBezTo>
                    <a:pt x="701" y="34391"/>
                    <a:pt x="600" y="34992"/>
                    <a:pt x="567" y="35559"/>
                  </a:cubicBezTo>
                  <a:cubicBezTo>
                    <a:pt x="500" y="36159"/>
                    <a:pt x="434" y="36726"/>
                    <a:pt x="367" y="37227"/>
                  </a:cubicBezTo>
                  <a:cubicBezTo>
                    <a:pt x="234" y="38294"/>
                    <a:pt x="200" y="39262"/>
                    <a:pt x="167" y="40095"/>
                  </a:cubicBezTo>
                  <a:cubicBezTo>
                    <a:pt x="133" y="40529"/>
                    <a:pt x="100" y="40896"/>
                    <a:pt x="67" y="41263"/>
                  </a:cubicBezTo>
                  <a:cubicBezTo>
                    <a:pt x="33" y="41630"/>
                    <a:pt x="33" y="41963"/>
                    <a:pt x="33" y="42264"/>
                  </a:cubicBezTo>
                  <a:cubicBezTo>
                    <a:pt x="33" y="42831"/>
                    <a:pt x="33" y="43298"/>
                    <a:pt x="33" y="43631"/>
                  </a:cubicBezTo>
                  <a:lnTo>
                    <a:pt x="33" y="43965"/>
                  </a:lnTo>
                  <a:cubicBezTo>
                    <a:pt x="0" y="44032"/>
                    <a:pt x="0" y="44065"/>
                    <a:pt x="33" y="44098"/>
                  </a:cubicBezTo>
                  <a:cubicBezTo>
                    <a:pt x="33" y="44065"/>
                    <a:pt x="67" y="43998"/>
                    <a:pt x="67" y="43965"/>
                  </a:cubicBezTo>
                  <a:lnTo>
                    <a:pt x="67" y="43631"/>
                  </a:lnTo>
                  <a:cubicBezTo>
                    <a:pt x="100" y="43298"/>
                    <a:pt x="133" y="42831"/>
                    <a:pt x="133" y="42264"/>
                  </a:cubicBezTo>
                  <a:cubicBezTo>
                    <a:pt x="167" y="41963"/>
                    <a:pt x="167" y="41630"/>
                    <a:pt x="200" y="41263"/>
                  </a:cubicBezTo>
                  <a:cubicBezTo>
                    <a:pt x="234" y="40896"/>
                    <a:pt x="234" y="40529"/>
                    <a:pt x="267" y="40095"/>
                  </a:cubicBezTo>
                  <a:cubicBezTo>
                    <a:pt x="367" y="39262"/>
                    <a:pt x="400" y="38294"/>
                    <a:pt x="534" y="37260"/>
                  </a:cubicBezTo>
                  <a:cubicBezTo>
                    <a:pt x="600" y="36693"/>
                    <a:pt x="667" y="36159"/>
                    <a:pt x="734" y="35592"/>
                  </a:cubicBezTo>
                  <a:cubicBezTo>
                    <a:pt x="801" y="34992"/>
                    <a:pt x="901" y="34425"/>
                    <a:pt x="1001" y="33791"/>
                  </a:cubicBezTo>
                  <a:cubicBezTo>
                    <a:pt x="1168" y="32557"/>
                    <a:pt x="1401" y="31256"/>
                    <a:pt x="1668" y="29888"/>
                  </a:cubicBezTo>
                  <a:cubicBezTo>
                    <a:pt x="2268" y="26919"/>
                    <a:pt x="3036" y="23951"/>
                    <a:pt x="3936" y="21082"/>
                  </a:cubicBezTo>
                  <a:cubicBezTo>
                    <a:pt x="4870" y="18180"/>
                    <a:pt x="5971" y="15344"/>
                    <a:pt x="7172" y="12542"/>
                  </a:cubicBezTo>
                  <a:cubicBezTo>
                    <a:pt x="7772" y="11275"/>
                    <a:pt x="8306" y="10074"/>
                    <a:pt x="8873" y="8973"/>
                  </a:cubicBezTo>
                  <a:cubicBezTo>
                    <a:pt x="9173" y="8406"/>
                    <a:pt x="9440" y="7872"/>
                    <a:pt x="9707" y="7339"/>
                  </a:cubicBezTo>
                  <a:lnTo>
                    <a:pt x="10508" y="5904"/>
                  </a:lnTo>
                  <a:cubicBezTo>
                    <a:pt x="11008" y="4970"/>
                    <a:pt x="11542" y="4136"/>
                    <a:pt x="11942" y="3436"/>
                  </a:cubicBezTo>
                  <a:lnTo>
                    <a:pt x="12542" y="2402"/>
                  </a:lnTo>
                  <a:lnTo>
                    <a:pt x="13076" y="1568"/>
                  </a:lnTo>
                  <a:lnTo>
                    <a:pt x="13810" y="434"/>
                  </a:lnTo>
                  <a:lnTo>
                    <a:pt x="14010" y="134"/>
                  </a:lnTo>
                  <a:cubicBezTo>
                    <a:pt x="14010" y="100"/>
                    <a:pt x="14043" y="67"/>
                    <a:pt x="14043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4307574" y="923272"/>
              <a:ext cx="724524" cy="69483"/>
            </a:xfrm>
            <a:custGeom>
              <a:avLst/>
              <a:gdLst/>
              <a:ahLst/>
              <a:cxnLst/>
              <a:rect l="l" t="t" r="r" b="b"/>
              <a:pathLst>
                <a:path w="31324" h="3004" extrusionOk="0">
                  <a:moveTo>
                    <a:pt x="15992" y="0"/>
                  </a:moveTo>
                  <a:cubicBezTo>
                    <a:pt x="13800" y="0"/>
                    <a:pt x="11606" y="167"/>
                    <a:pt x="9441" y="502"/>
                  </a:cubicBezTo>
                  <a:cubicBezTo>
                    <a:pt x="8474" y="635"/>
                    <a:pt x="7573" y="769"/>
                    <a:pt x="6739" y="969"/>
                  </a:cubicBezTo>
                  <a:cubicBezTo>
                    <a:pt x="6339" y="1069"/>
                    <a:pt x="5939" y="1136"/>
                    <a:pt x="5538" y="1236"/>
                  </a:cubicBezTo>
                  <a:lnTo>
                    <a:pt x="4437" y="1536"/>
                  </a:lnTo>
                  <a:cubicBezTo>
                    <a:pt x="3737" y="1703"/>
                    <a:pt x="3137" y="1903"/>
                    <a:pt x="2569" y="2070"/>
                  </a:cubicBezTo>
                  <a:cubicBezTo>
                    <a:pt x="2002" y="2236"/>
                    <a:pt x="1535" y="2403"/>
                    <a:pt x="1168" y="2537"/>
                  </a:cubicBezTo>
                  <a:lnTo>
                    <a:pt x="301" y="2870"/>
                  </a:lnTo>
                  <a:cubicBezTo>
                    <a:pt x="201" y="2904"/>
                    <a:pt x="101" y="2970"/>
                    <a:pt x="1" y="3004"/>
                  </a:cubicBezTo>
                  <a:cubicBezTo>
                    <a:pt x="101" y="3004"/>
                    <a:pt x="201" y="2970"/>
                    <a:pt x="301" y="2937"/>
                  </a:cubicBezTo>
                  <a:lnTo>
                    <a:pt x="1202" y="2637"/>
                  </a:lnTo>
                  <a:cubicBezTo>
                    <a:pt x="1569" y="2503"/>
                    <a:pt x="2036" y="2336"/>
                    <a:pt x="2603" y="2203"/>
                  </a:cubicBezTo>
                  <a:cubicBezTo>
                    <a:pt x="3137" y="2036"/>
                    <a:pt x="3770" y="1836"/>
                    <a:pt x="4471" y="1669"/>
                  </a:cubicBezTo>
                  <a:lnTo>
                    <a:pt x="5572" y="1402"/>
                  </a:lnTo>
                  <a:cubicBezTo>
                    <a:pt x="5939" y="1302"/>
                    <a:pt x="6372" y="1236"/>
                    <a:pt x="6772" y="1136"/>
                  </a:cubicBezTo>
                  <a:cubicBezTo>
                    <a:pt x="7606" y="969"/>
                    <a:pt x="8507" y="835"/>
                    <a:pt x="9441" y="702"/>
                  </a:cubicBezTo>
                  <a:cubicBezTo>
                    <a:pt x="11509" y="402"/>
                    <a:pt x="13577" y="235"/>
                    <a:pt x="15645" y="235"/>
                  </a:cubicBezTo>
                  <a:cubicBezTo>
                    <a:pt x="15854" y="232"/>
                    <a:pt x="16063" y="230"/>
                    <a:pt x="16272" y="230"/>
                  </a:cubicBezTo>
                  <a:cubicBezTo>
                    <a:pt x="18131" y="230"/>
                    <a:pt x="19991" y="362"/>
                    <a:pt x="21850" y="602"/>
                  </a:cubicBezTo>
                  <a:cubicBezTo>
                    <a:pt x="22784" y="735"/>
                    <a:pt x="23685" y="835"/>
                    <a:pt x="24518" y="1002"/>
                  </a:cubicBezTo>
                  <a:cubicBezTo>
                    <a:pt x="24919" y="1102"/>
                    <a:pt x="25352" y="1169"/>
                    <a:pt x="25719" y="1236"/>
                  </a:cubicBezTo>
                  <a:lnTo>
                    <a:pt x="26820" y="1503"/>
                  </a:lnTo>
                  <a:cubicBezTo>
                    <a:pt x="27521" y="1636"/>
                    <a:pt x="28154" y="1836"/>
                    <a:pt x="28721" y="2003"/>
                  </a:cubicBezTo>
                  <a:cubicBezTo>
                    <a:pt x="29255" y="2136"/>
                    <a:pt x="29756" y="2270"/>
                    <a:pt x="30122" y="2403"/>
                  </a:cubicBezTo>
                  <a:lnTo>
                    <a:pt x="31023" y="2670"/>
                  </a:lnTo>
                  <a:cubicBezTo>
                    <a:pt x="31123" y="2703"/>
                    <a:pt x="31223" y="2737"/>
                    <a:pt x="31323" y="2770"/>
                  </a:cubicBezTo>
                  <a:cubicBezTo>
                    <a:pt x="31223" y="2703"/>
                    <a:pt x="31123" y="2670"/>
                    <a:pt x="31023" y="2637"/>
                  </a:cubicBezTo>
                  <a:lnTo>
                    <a:pt x="30156" y="2336"/>
                  </a:lnTo>
                  <a:cubicBezTo>
                    <a:pt x="29756" y="2203"/>
                    <a:pt x="29289" y="2036"/>
                    <a:pt x="28755" y="1869"/>
                  </a:cubicBezTo>
                  <a:cubicBezTo>
                    <a:pt x="28188" y="1703"/>
                    <a:pt x="27587" y="1503"/>
                    <a:pt x="26853" y="1369"/>
                  </a:cubicBezTo>
                  <a:lnTo>
                    <a:pt x="25753" y="1069"/>
                  </a:lnTo>
                  <a:cubicBezTo>
                    <a:pt x="25386" y="1002"/>
                    <a:pt x="24952" y="935"/>
                    <a:pt x="24552" y="835"/>
                  </a:cubicBezTo>
                  <a:cubicBezTo>
                    <a:pt x="23718" y="669"/>
                    <a:pt x="22817" y="535"/>
                    <a:pt x="21850" y="402"/>
                  </a:cubicBezTo>
                  <a:cubicBezTo>
                    <a:pt x="19912" y="134"/>
                    <a:pt x="17953" y="0"/>
                    <a:pt x="15992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809101" y="1123323"/>
              <a:ext cx="599506" cy="303049"/>
            </a:xfrm>
            <a:custGeom>
              <a:avLst/>
              <a:gdLst/>
              <a:ahLst/>
              <a:cxnLst/>
              <a:rect l="l" t="t" r="r" b="b"/>
              <a:pathLst>
                <a:path w="25919" h="13102" extrusionOk="0">
                  <a:moveTo>
                    <a:pt x="150" y="0"/>
                  </a:moveTo>
                  <a:cubicBezTo>
                    <a:pt x="100" y="0"/>
                    <a:pt x="50" y="9"/>
                    <a:pt x="0" y="25"/>
                  </a:cubicBezTo>
                  <a:cubicBezTo>
                    <a:pt x="100" y="25"/>
                    <a:pt x="200" y="59"/>
                    <a:pt x="300" y="59"/>
                  </a:cubicBezTo>
                  <a:lnTo>
                    <a:pt x="1168" y="125"/>
                  </a:lnTo>
                  <a:lnTo>
                    <a:pt x="1801" y="125"/>
                  </a:lnTo>
                  <a:cubicBezTo>
                    <a:pt x="2035" y="159"/>
                    <a:pt x="2268" y="192"/>
                    <a:pt x="2535" y="225"/>
                  </a:cubicBezTo>
                  <a:cubicBezTo>
                    <a:pt x="3069" y="292"/>
                    <a:pt x="3703" y="326"/>
                    <a:pt x="4370" y="459"/>
                  </a:cubicBezTo>
                  <a:lnTo>
                    <a:pt x="5404" y="626"/>
                  </a:lnTo>
                  <a:cubicBezTo>
                    <a:pt x="5771" y="692"/>
                    <a:pt x="6138" y="793"/>
                    <a:pt x="6538" y="893"/>
                  </a:cubicBezTo>
                  <a:cubicBezTo>
                    <a:pt x="7305" y="1059"/>
                    <a:pt x="8139" y="1293"/>
                    <a:pt x="8973" y="1560"/>
                  </a:cubicBezTo>
                  <a:cubicBezTo>
                    <a:pt x="12709" y="2694"/>
                    <a:pt x="16212" y="4462"/>
                    <a:pt x="19347" y="6797"/>
                  </a:cubicBezTo>
                  <a:cubicBezTo>
                    <a:pt x="20048" y="7331"/>
                    <a:pt x="20715" y="7831"/>
                    <a:pt x="21315" y="8365"/>
                  </a:cubicBezTo>
                  <a:cubicBezTo>
                    <a:pt x="21616" y="8631"/>
                    <a:pt x="21916" y="8865"/>
                    <a:pt x="22183" y="9132"/>
                  </a:cubicBezTo>
                  <a:lnTo>
                    <a:pt x="22950" y="9866"/>
                  </a:lnTo>
                  <a:cubicBezTo>
                    <a:pt x="23450" y="10333"/>
                    <a:pt x="23850" y="10800"/>
                    <a:pt x="24217" y="11167"/>
                  </a:cubicBezTo>
                  <a:cubicBezTo>
                    <a:pt x="24384" y="11367"/>
                    <a:pt x="24551" y="11567"/>
                    <a:pt x="24718" y="11734"/>
                  </a:cubicBezTo>
                  <a:lnTo>
                    <a:pt x="25118" y="12201"/>
                  </a:lnTo>
                  <a:cubicBezTo>
                    <a:pt x="25352" y="12501"/>
                    <a:pt x="25552" y="12701"/>
                    <a:pt x="25685" y="12868"/>
                  </a:cubicBezTo>
                  <a:cubicBezTo>
                    <a:pt x="25752" y="12968"/>
                    <a:pt x="25819" y="13035"/>
                    <a:pt x="25919" y="13101"/>
                  </a:cubicBezTo>
                  <a:cubicBezTo>
                    <a:pt x="25852" y="13001"/>
                    <a:pt x="25819" y="12935"/>
                    <a:pt x="25752" y="12834"/>
                  </a:cubicBezTo>
                  <a:cubicBezTo>
                    <a:pt x="25652" y="12668"/>
                    <a:pt x="25452" y="12434"/>
                    <a:pt x="25218" y="12134"/>
                  </a:cubicBezTo>
                  <a:cubicBezTo>
                    <a:pt x="25118" y="12001"/>
                    <a:pt x="24985" y="11834"/>
                    <a:pt x="24818" y="11634"/>
                  </a:cubicBezTo>
                  <a:cubicBezTo>
                    <a:pt x="24684" y="11467"/>
                    <a:pt x="24518" y="11300"/>
                    <a:pt x="24351" y="11100"/>
                  </a:cubicBezTo>
                  <a:cubicBezTo>
                    <a:pt x="23984" y="10700"/>
                    <a:pt x="23584" y="10199"/>
                    <a:pt x="23083" y="9732"/>
                  </a:cubicBezTo>
                  <a:lnTo>
                    <a:pt x="22316" y="8998"/>
                  </a:lnTo>
                  <a:cubicBezTo>
                    <a:pt x="22049" y="8732"/>
                    <a:pt x="21749" y="8498"/>
                    <a:pt x="21449" y="8231"/>
                  </a:cubicBezTo>
                  <a:cubicBezTo>
                    <a:pt x="20882" y="7664"/>
                    <a:pt x="20181" y="7164"/>
                    <a:pt x="19481" y="6597"/>
                  </a:cubicBezTo>
                  <a:cubicBezTo>
                    <a:pt x="16345" y="4262"/>
                    <a:pt x="12809" y="2460"/>
                    <a:pt x="9040" y="1326"/>
                  </a:cubicBezTo>
                  <a:cubicBezTo>
                    <a:pt x="8173" y="1126"/>
                    <a:pt x="7372" y="859"/>
                    <a:pt x="6571" y="692"/>
                  </a:cubicBezTo>
                  <a:cubicBezTo>
                    <a:pt x="6171" y="626"/>
                    <a:pt x="5804" y="526"/>
                    <a:pt x="5437" y="459"/>
                  </a:cubicBezTo>
                  <a:lnTo>
                    <a:pt x="4370" y="292"/>
                  </a:lnTo>
                  <a:cubicBezTo>
                    <a:pt x="3703" y="159"/>
                    <a:pt x="3102" y="125"/>
                    <a:pt x="2569" y="59"/>
                  </a:cubicBezTo>
                  <a:cubicBezTo>
                    <a:pt x="2302" y="59"/>
                    <a:pt x="2035" y="25"/>
                    <a:pt x="1801" y="25"/>
                  </a:cubicBezTo>
                  <a:lnTo>
                    <a:pt x="300" y="25"/>
                  </a:lnTo>
                  <a:cubicBezTo>
                    <a:pt x="250" y="9"/>
                    <a:pt x="200" y="0"/>
                    <a:pt x="15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4701084" y="772834"/>
              <a:ext cx="913519" cy="391984"/>
            </a:xfrm>
            <a:custGeom>
              <a:avLst/>
              <a:gdLst/>
              <a:ahLst/>
              <a:cxnLst/>
              <a:rect l="l" t="t" r="r" b="b"/>
              <a:pathLst>
                <a:path w="39495" h="16947" extrusionOk="0">
                  <a:moveTo>
                    <a:pt x="0" y="1"/>
                  </a:moveTo>
                  <a:lnTo>
                    <a:pt x="1301" y="34"/>
                  </a:lnTo>
                  <a:lnTo>
                    <a:pt x="2235" y="34"/>
                  </a:lnTo>
                  <a:cubicBezTo>
                    <a:pt x="2569" y="68"/>
                    <a:pt x="2936" y="101"/>
                    <a:pt x="3336" y="101"/>
                  </a:cubicBezTo>
                  <a:cubicBezTo>
                    <a:pt x="4136" y="168"/>
                    <a:pt x="5070" y="201"/>
                    <a:pt x="6071" y="368"/>
                  </a:cubicBezTo>
                  <a:lnTo>
                    <a:pt x="7639" y="535"/>
                  </a:lnTo>
                  <a:cubicBezTo>
                    <a:pt x="8173" y="601"/>
                    <a:pt x="8740" y="735"/>
                    <a:pt x="9340" y="835"/>
                  </a:cubicBezTo>
                  <a:cubicBezTo>
                    <a:pt x="10508" y="1002"/>
                    <a:pt x="11742" y="1302"/>
                    <a:pt x="13043" y="1602"/>
                  </a:cubicBezTo>
                  <a:cubicBezTo>
                    <a:pt x="15845" y="2336"/>
                    <a:pt x="18580" y="3236"/>
                    <a:pt x="21282" y="4337"/>
                  </a:cubicBezTo>
                  <a:cubicBezTo>
                    <a:pt x="23917" y="5505"/>
                    <a:pt x="26452" y="6839"/>
                    <a:pt x="28921" y="8373"/>
                  </a:cubicBezTo>
                  <a:cubicBezTo>
                    <a:pt x="30022" y="9107"/>
                    <a:pt x="31122" y="9774"/>
                    <a:pt x="32056" y="10475"/>
                  </a:cubicBezTo>
                  <a:cubicBezTo>
                    <a:pt x="32523" y="10842"/>
                    <a:pt x="33024" y="11175"/>
                    <a:pt x="33424" y="11509"/>
                  </a:cubicBezTo>
                  <a:lnTo>
                    <a:pt x="34692" y="12510"/>
                  </a:lnTo>
                  <a:cubicBezTo>
                    <a:pt x="35492" y="13144"/>
                    <a:pt x="36126" y="13777"/>
                    <a:pt x="36726" y="14311"/>
                  </a:cubicBezTo>
                  <a:cubicBezTo>
                    <a:pt x="37060" y="14578"/>
                    <a:pt x="37327" y="14811"/>
                    <a:pt x="37560" y="15045"/>
                  </a:cubicBezTo>
                  <a:lnTo>
                    <a:pt x="38227" y="15712"/>
                  </a:lnTo>
                  <a:lnTo>
                    <a:pt x="39161" y="16613"/>
                  </a:lnTo>
                  <a:lnTo>
                    <a:pt x="39428" y="16846"/>
                  </a:lnTo>
                  <a:cubicBezTo>
                    <a:pt x="39428" y="16880"/>
                    <a:pt x="39462" y="16913"/>
                    <a:pt x="39495" y="16946"/>
                  </a:cubicBezTo>
                  <a:cubicBezTo>
                    <a:pt x="39495" y="16880"/>
                    <a:pt x="39462" y="16846"/>
                    <a:pt x="39462" y="16813"/>
                  </a:cubicBezTo>
                  <a:lnTo>
                    <a:pt x="39228" y="16579"/>
                  </a:lnTo>
                  <a:lnTo>
                    <a:pt x="38327" y="15645"/>
                  </a:lnTo>
                  <a:lnTo>
                    <a:pt x="37660" y="14945"/>
                  </a:lnTo>
                  <a:cubicBezTo>
                    <a:pt x="37393" y="14711"/>
                    <a:pt x="37127" y="14444"/>
                    <a:pt x="36826" y="14178"/>
                  </a:cubicBezTo>
                  <a:cubicBezTo>
                    <a:pt x="36226" y="13611"/>
                    <a:pt x="35592" y="13010"/>
                    <a:pt x="34792" y="12376"/>
                  </a:cubicBezTo>
                  <a:lnTo>
                    <a:pt x="33557" y="11376"/>
                  </a:lnTo>
                  <a:cubicBezTo>
                    <a:pt x="33124" y="11009"/>
                    <a:pt x="32657" y="10675"/>
                    <a:pt x="32190" y="10342"/>
                  </a:cubicBezTo>
                  <a:cubicBezTo>
                    <a:pt x="31256" y="9608"/>
                    <a:pt x="30155" y="8907"/>
                    <a:pt x="29054" y="8173"/>
                  </a:cubicBezTo>
                  <a:cubicBezTo>
                    <a:pt x="24117" y="5104"/>
                    <a:pt x="18747" y="2836"/>
                    <a:pt x="13076" y="1469"/>
                  </a:cubicBezTo>
                  <a:cubicBezTo>
                    <a:pt x="11775" y="1202"/>
                    <a:pt x="10541" y="901"/>
                    <a:pt x="9373" y="735"/>
                  </a:cubicBezTo>
                  <a:cubicBezTo>
                    <a:pt x="8773" y="635"/>
                    <a:pt x="8206" y="501"/>
                    <a:pt x="7672" y="434"/>
                  </a:cubicBezTo>
                  <a:lnTo>
                    <a:pt x="6071" y="268"/>
                  </a:lnTo>
                  <a:cubicBezTo>
                    <a:pt x="5070" y="134"/>
                    <a:pt x="4170" y="101"/>
                    <a:pt x="3369" y="68"/>
                  </a:cubicBezTo>
                  <a:cubicBezTo>
                    <a:pt x="2969" y="34"/>
                    <a:pt x="2569" y="1"/>
                    <a:pt x="2235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5991877" y="1183299"/>
              <a:ext cx="294769" cy="933619"/>
            </a:xfrm>
            <a:custGeom>
              <a:avLst/>
              <a:gdLst/>
              <a:ahLst/>
              <a:cxnLst/>
              <a:rect l="l" t="t" r="r" b="b"/>
              <a:pathLst>
                <a:path w="12744" h="40364" extrusionOk="0">
                  <a:moveTo>
                    <a:pt x="1" y="1"/>
                  </a:moveTo>
                  <a:lnTo>
                    <a:pt x="67" y="101"/>
                  </a:lnTo>
                  <a:lnTo>
                    <a:pt x="234" y="368"/>
                  </a:lnTo>
                  <a:lnTo>
                    <a:pt x="935" y="1402"/>
                  </a:lnTo>
                  <a:lnTo>
                    <a:pt x="1435" y="2169"/>
                  </a:lnTo>
                  <a:lnTo>
                    <a:pt x="2035" y="3070"/>
                  </a:lnTo>
                  <a:cubicBezTo>
                    <a:pt x="2436" y="3737"/>
                    <a:pt x="2903" y="4471"/>
                    <a:pt x="3370" y="5305"/>
                  </a:cubicBezTo>
                  <a:lnTo>
                    <a:pt x="4137" y="6639"/>
                  </a:lnTo>
                  <a:cubicBezTo>
                    <a:pt x="4404" y="7106"/>
                    <a:pt x="4637" y="7606"/>
                    <a:pt x="4904" y="8107"/>
                  </a:cubicBezTo>
                  <a:cubicBezTo>
                    <a:pt x="5438" y="9107"/>
                    <a:pt x="5972" y="10241"/>
                    <a:pt x="6505" y="11376"/>
                  </a:cubicBezTo>
                  <a:cubicBezTo>
                    <a:pt x="7639" y="13944"/>
                    <a:pt x="8640" y="16546"/>
                    <a:pt x="9474" y="19215"/>
                  </a:cubicBezTo>
                  <a:cubicBezTo>
                    <a:pt x="10308" y="21850"/>
                    <a:pt x="10975" y="24552"/>
                    <a:pt x="11509" y="27287"/>
                  </a:cubicBezTo>
                  <a:cubicBezTo>
                    <a:pt x="11742" y="28555"/>
                    <a:pt x="11942" y="29755"/>
                    <a:pt x="12076" y="30890"/>
                  </a:cubicBezTo>
                  <a:cubicBezTo>
                    <a:pt x="12143" y="31457"/>
                    <a:pt x="12209" y="32024"/>
                    <a:pt x="12276" y="32557"/>
                  </a:cubicBezTo>
                  <a:cubicBezTo>
                    <a:pt x="12309" y="33091"/>
                    <a:pt x="12376" y="33592"/>
                    <a:pt x="12409" y="34059"/>
                  </a:cubicBezTo>
                  <a:cubicBezTo>
                    <a:pt x="12510" y="35026"/>
                    <a:pt x="12510" y="35927"/>
                    <a:pt x="12576" y="36694"/>
                  </a:cubicBezTo>
                  <a:cubicBezTo>
                    <a:pt x="12576" y="37061"/>
                    <a:pt x="12610" y="37428"/>
                    <a:pt x="12610" y="37761"/>
                  </a:cubicBezTo>
                  <a:lnTo>
                    <a:pt x="12610" y="38662"/>
                  </a:lnTo>
                  <a:cubicBezTo>
                    <a:pt x="12643" y="39196"/>
                    <a:pt x="12643" y="39629"/>
                    <a:pt x="12643" y="39929"/>
                  </a:cubicBezTo>
                  <a:lnTo>
                    <a:pt x="12643" y="40263"/>
                  </a:lnTo>
                  <a:cubicBezTo>
                    <a:pt x="12643" y="40296"/>
                    <a:pt x="12643" y="40330"/>
                    <a:pt x="12643" y="40363"/>
                  </a:cubicBezTo>
                  <a:cubicBezTo>
                    <a:pt x="12743" y="38262"/>
                    <a:pt x="12676" y="36160"/>
                    <a:pt x="12510" y="34092"/>
                  </a:cubicBezTo>
                  <a:cubicBezTo>
                    <a:pt x="12476" y="33592"/>
                    <a:pt x="12443" y="33091"/>
                    <a:pt x="12409" y="32557"/>
                  </a:cubicBezTo>
                  <a:cubicBezTo>
                    <a:pt x="12376" y="32024"/>
                    <a:pt x="12276" y="31490"/>
                    <a:pt x="12209" y="30890"/>
                  </a:cubicBezTo>
                  <a:cubicBezTo>
                    <a:pt x="12109" y="29755"/>
                    <a:pt x="11876" y="28521"/>
                    <a:pt x="11676" y="27287"/>
                  </a:cubicBezTo>
                  <a:cubicBezTo>
                    <a:pt x="11175" y="24518"/>
                    <a:pt x="10508" y="21816"/>
                    <a:pt x="9674" y="19148"/>
                  </a:cubicBezTo>
                  <a:cubicBezTo>
                    <a:pt x="8840" y="16479"/>
                    <a:pt x="7840" y="13844"/>
                    <a:pt x="6672" y="11309"/>
                  </a:cubicBezTo>
                  <a:cubicBezTo>
                    <a:pt x="6138" y="10141"/>
                    <a:pt x="5605" y="9041"/>
                    <a:pt x="5071" y="8040"/>
                  </a:cubicBezTo>
                  <a:cubicBezTo>
                    <a:pt x="4804" y="7506"/>
                    <a:pt x="4537" y="7039"/>
                    <a:pt x="4270" y="6572"/>
                  </a:cubicBezTo>
                  <a:lnTo>
                    <a:pt x="3503" y="5238"/>
                  </a:lnTo>
                  <a:cubicBezTo>
                    <a:pt x="2436" y="3437"/>
                    <a:pt x="1268" y="1669"/>
                    <a:pt x="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5291316" y="1866907"/>
              <a:ext cx="795487" cy="1511499"/>
            </a:xfrm>
            <a:custGeom>
              <a:avLst/>
              <a:gdLst/>
              <a:ahLst/>
              <a:cxnLst/>
              <a:rect l="l" t="t" r="r" b="b"/>
              <a:pathLst>
                <a:path w="34392" h="65348" extrusionOk="0">
                  <a:moveTo>
                    <a:pt x="33758" y="0"/>
                  </a:moveTo>
                  <a:cubicBezTo>
                    <a:pt x="33758" y="0"/>
                    <a:pt x="33724" y="67"/>
                    <a:pt x="33758" y="200"/>
                  </a:cubicBezTo>
                  <a:cubicBezTo>
                    <a:pt x="33758" y="334"/>
                    <a:pt x="33791" y="534"/>
                    <a:pt x="33791" y="801"/>
                  </a:cubicBezTo>
                  <a:cubicBezTo>
                    <a:pt x="33824" y="1335"/>
                    <a:pt x="33958" y="2102"/>
                    <a:pt x="33991" y="3069"/>
                  </a:cubicBezTo>
                  <a:cubicBezTo>
                    <a:pt x="34191" y="5905"/>
                    <a:pt x="34258" y="8707"/>
                    <a:pt x="34125" y="11509"/>
                  </a:cubicBezTo>
                  <a:cubicBezTo>
                    <a:pt x="34058" y="13276"/>
                    <a:pt x="33925" y="15245"/>
                    <a:pt x="33624" y="17313"/>
                  </a:cubicBezTo>
                  <a:cubicBezTo>
                    <a:pt x="33357" y="19381"/>
                    <a:pt x="33024" y="21616"/>
                    <a:pt x="32524" y="23884"/>
                  </a:cubicBezTo>
                  <a:cubicBezTo>
                    <a:pt x="32390" y="24485"/>
                    <a:pt x="32257" y="25052"/>
                    <a:pt x="32090" y="25619"/>
                  </a:cubicBezTo>
                  <a:cubicBezTo>
                    <a:pt x="31956" y="26219"/>
                    <a:pt x="31790" y="26820"/>
                    <a:pt x="31656" y="27420"/>
                  </a:cubicBezTo>
                  <a:cubicBezTo>
                    <a:pt x="31289" y="28587"/>
                    <a:pt x="30956" y="29788"/>
                    <a:pt x="30522" y="30989"/>
                  </a:cubicBezTo>
                  <a:cubicBezTo>
                    <a:pt x="29688" y="33524"/>
                    <a:pt x="28687" y="35959"/>
                    <a:pt x="27453" y="38294"/>
                  </a:cubicBezTo>
                  <a:cubicBezTo>
                    <a:pt x="26252" y="40629"/>
                    <a:pt x="24851" y="42898"/>
                    <a:pt x="23317" y="45033"/>
                  </a:cubicBezTo>
                  <a:cubicBezTo>
                    <a:pt x="21883" y="47034"/>
                    <a:pt x="20348" y="48935"/>
                    <a:pt x="18680" y="50770"/>
                  </a:cubicBezTo>
                  <a:cubicBezTo>
                    <a:pt x="15878" y="53839"/>
                    <a:pt x="12809" y="56674"/>
                    <a:pt x="9507" y="59209"/>
                  </a:cubicBezTo>
                  <a:cubicBezTo>
                    <a:pt x="7272" y="60944"/>
                    <a:pt x="4937" y="62512"/>
                    <a:pt x="2502" y="63913"/>
                  </a:cubicBezTo>
                  <a:cubicBezTo>
                    <a:pt x="1668" y="64446"/>
                    <a:pt x="968" y="64780"/>
                    <a:pt x="501" y="65047"/>
                  </a:cubicBezTo>
                  <a:lnTo>
                    <a:pt x="0" y="65347"/>
                  </a:lnTo>
                  <a:lnTo>
                    <a:pt x="534" y="65080"/>
                  </a:lnTo>
                  <a:cubicBezTo>
                    <a:pt x="1001" y="64813"/>
                    <a:pt x="1702" y="64513"/>
                    <a:pt x="2569" y="63979"/>
                  </a:cubicBezTo>
                  <a:cubicBezTo>
                    <a:pt x="5004" y="62612"/>
                    <a:pt x="7339" y="61044"/>
                    <a:pt x="9607" y="59343"/>
                  </a:cubicBezTo>
                  <a:cubicBezTo>
                    <a:pt x="12910" y="56808"/>
                    <a:pt x="16012" y="54006"/>
                    <a:pt x="18847" y="50903"/>
                  </a:cubicBezTo>
                  <a:cubicBezTo>
                    <a:pt x="20482" y="49069"/>
                    <a:pt x="22049" y="47167"/>
                    <a:pt x="23484" y="45166"/>
                  </a:cubicBezTo>
                  <a:cubicBezTo>
                    <a:pt x="25052" y="42998"/>
                    <a:pt x="26419" y="40729"/>
                    <a:pt x="27653" y="38394"/>
                  </a:cubicBezTo>
                  <a:cubicBezTo>
                    <a:pt x="28888" y="36026"/>
                    <a:pt x="29922" y="33591"/>
                    <a:pt x="30756" y="31056"/>
                  </a:cubicBezTo>
                  <a:cubicBezTo>
                    <a:pt x="31156" y="29855"/>
                    <a:pt x="31489" y="28654"/>
                    <a:pt x="31856" y="27453"/>
                  </a:cubicBezTo>
                  <a:lnTo>
                    <a:pt x="32290" y="25685"/>
                  </a:lnTo>
                  <a:cubicBezTo>
                    <a:pt x="32457" y="25085"/>
                    <a:pt x="32590" y="24518"/>
                    <a:pt x="32724" y="23917"/>
                  </a:cubicBezTo>
                  <a:cubicBezTo>
                    <a:pt x="33224" y="21616"/>
                    <a:pt x="33591" y="19414"/>
                    <a:pt x="33824" y="17346"/>
                  </a:cubicBezTo>
                  <a:cubicBezTo>
                    <a:pt x="34058" y="15245"/>
                    <a:pt x="34225" y="13310"/>
                    <a:pt x="34258" y="11509"/>
                  </a:cubicBezTo>
                  <a:cubicBezTo>
                    <a:pt x="34392" y="8707"/>
                    <a:pt x="34325" y="5871"/>
                    <a:pt x="34091" y="3069"/>
                  </a:cubicBezTo>
                  <a:cubicBezTo>
                    <a:pt x="34025" y="2068"/>
                    <a:pt x="33891" y="1301"/>
                    <a:pt x="33858" y="801"/>
                  </a:cubicBezTo>
                  <a:cubicBezTo>
                    <a:pt x="33824" y="534"/>
                    <a:pt x="33791" y="334"/>
                    <a:pt x="33791" y="200"/>
                  </a:cubicBezTo>
                  <a:cubicBezTo>
                    <a:pt x="33758" y="134"/>
                    <a:pt x="33758" y="67"/>
                    <a:pt x="33758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5633131" y="1451816"/>
              <a:ext cx="266180" cy="1389581"/>
            </a:xfrm>
            <a:custGeom>
              <a:avLst/>
              <a:gdLst/>
              <a:ahLst/>
              <a:cxnLst/>
              <a:rect l="l" t="t" r="r" b="b"/>
              <a:pathLst>
                <a:path w="11508" h="60077" extrusionOk="0">
                  <a:moveTo>
                    <a:pt x="0" y="1"/>
                  </a:moveTo>
                  <a:cubicBezTo>
                    <a:pt x="33" y="34"/>
                    <a:pt x="67" y="67"/>
                    <a:pt x="100" y="134"/>
                  </a:cubicBezTo>
                  <a:lnTo>
                    <a:pt x="400" y="500"/>
                  </a:lnTo>
                  <a:cubicBezTo>
                    <a:pt x="667" y="867"/>
                    <a:pt x="1067" y="1334"/>
                    <a:pt x="1534" y="2002"/>
                  </a:cubicBezTo>
                  <a:cubicBezTo>
                    <a:pt x="2935" y="3870"/>
                    <a:pt x="4169" y="5838"/>
                    <a:pt x="5270" y="7872"/>
                  </a:cubicBezTo>
                  <a:cubicBezTo>
                    <a:pt x="5970" y="9173"/>
                    <a:pt x="6671" y="10608"/>
                    <a:pt x="7338" y="12209"/>
                  </a:cubicBezTo>
                  <a:cubicBezTo>
                    <a:pt x="8072" y="13877"/>
                    <a:pt x="8672" y="15611"/>
                    <a:pt x="9206" y="17379"/>
                  </a:cubicBezTo>
                  <a:cubicBezTo>
                    <a:pt x="9773" y="19314"/>
                    <a:pt x="10240" y="21315"/>
                    <a:pt x="10574" y="23317"/>
                  </a:cubicBezTo>
                  <a:cubicBezTo>
                    <a:pt x="10941" y="25452"/>
                    <a:pt x="11174" y="27620"/>
                    <a:pt x="11241" y="29788"/>
                  </a:cubicBezTo>
                  <a:cubicBezTo>
                    <a:pt x="11274" y="31990"/>
                    <a:pt x="11208" y="34158"/>
                    <a:pt x="11007" y="36326"/>
                  </a:cubicBezTo>
                  <a:cubicBezTo>
                    <a:pt x="10774" y="38328"/>
                    <a:pt x="10440" y="40329"/>
                    <a:pt x="9973" y="42297"/>
                  </a:cubicBezTo>
                  <a:cubicBezTo>
                    <a:pt x="9173" y="45633"/>
                    <a:pt x="8005" y="48902"/>
                    <a:pt x="6504" y="51971"/>
                  </a:cubicBezTo>
                  <a:cubicBezTo>
                    <a:pt x="5470" y="54072"/>
                    <a:pt x="4303" y="56074"/>
                    <a:pt x="3002" y="57975"/>
                  </a:cubicBezTo>
                  <a:cubicBezTo>
                    <a:pt x="2568" y="58675"/>
                    <a:pt x="2134" y="59176"/>
                    <a:pt x="1901" y="59543"/>
                  </a:cubicBezTo>
                  <a:lnTo>
                    <a:pt x="1634" y="59943"/>
                  </a:lnTo>
                  <a:lnTo>
                    <a:pt x="1934" y="59576"/>
                  </a:lnTo>
                  <a:cubicBezTo>
                    <a:pt x="2201" y="59209"/>
                    <a:pt x="2601" y="58742"/>
                    <a:pt x="3068" y="58042"/>
                  </a:cubicBezTo>
                  <a:cubicBezTo>
                    <a:pt x="6371" y="53305"/>
                    <a:pt x="8806" y="48001"/>
                    <a:pt x="10173" y="42364"/>
                  </a:cubicBezTo>
                  <a:cubicBezTo>
                    <a:pt x="10640" y="40396"/>
                    <a:pt x="10974" y="38361"/>
                    <a:pt x="11208" y="36359"/>
                  </a:cubicBezTo>
                  <a:cubicBezTo>
                    <a:pt x="11408" y="34158"/>
                    <a:pt x="11508" y="31990"/>
                    <a:pt x="11441" y="29788"/>
                  </a:cubicBezTo>
                  <a:cubicBezTo>
                    <a:pt x="11374" y="27620"/>
                    <a:pt x="11174" y="25418"/>
                    <a:pt x="10807" y="23283"/>
                  </a:cubicBezTo>
                  <a:cubicBezTo>
                    <a:pt x="10474" y="21249"/>
                    <a:pt x="10007" y="19281"/>
                    <a:pt x="9406" y="17313"/>
                  </a:cubicBezTo>
                  <a:cubicBezTo>
                    <a:pt x="8873" y="15545"/>
                    <a:pt x="8239" y="13810"/>
                    <a:pt x="7505" y="12142"/>
                  </a:cubicBezTo>
                  <a:cubicBezTo>
                    <a:pt x="6838" y="10541"/>
                    <a:pt x="6137" y="9073"/>
                    <a:pt x="5403" y="7806"/>
                  </a:cubicBezTo>
                  <a:cubicBezTo>
                    <a:pt x="4303" y="5771"/>
                    <a:pt x="3035" y="3803"/>
                    <a:pt x="1601" y="1968"/>
                  </a:cubicBezTo>
                  <a:cubicBezTo>
                    <a:pt x="1134" y="1301"/>
                    <a:pt x="700" y="834"/>
                    <a:pt x="433" y="500"/>
                  </a:cubicBezTo>
                  <a:lnTo>
                    <a:pt x="100" y="100"/>
                  </a:lnTo>
                  <a:cubicBezTo>
                    <a:pt x="39" y="40"/>
                    <a:pt x="6" y="7"/>
                    <a:pt x="0" y="1"/>
                  </a:cubicBezTo>
                  <a:close/>
                  <a:moveTo>
                    <a:pt x="1634" y="59943"/>
                  </a:moveTo>
                  <a:lnTo>
                    <a:pt x="1634" y="59943"/>
                  </a:lnTo>
                  <a:cubicBezTo>
                    <a:pt x="1601" y="59976"/>
                    <a:pt x="1567" y="60043"/>
                    <a:pt x="1534" y="60076"/>
                  </a:cubicBezTo>
                  <a:cubicBezTo>
                    <a:pt x="1567" y="60043"/>
                    <a:pt x="1601" y="60010"/>
                    <a:pt x="1634" y="59943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3379413" y="3082874"/>
              <a:ext cx="1844016" cy="663854"/>
            </a:xfrm>
            <a:custGeom>
              <a:avLst/>
              <a:gdLst/>
              <a:ahLst/>
              <a:cxnLst/>
              <a:rect l="l" t="t" r="r" b="b"/>
              <a:pathLst>
                <a:path w="79724" h="28701" extrusionOk="0">
                  <a:moveTo>
                    <a:pt x="0" y="0"/>
                  </a:moveTo>
                  <a:lnTo>
                    <a:pt x="134" y="200"/>
                  </a:lnTo>
                  <a:lnTo>
                    <a:pt x="567" y="701"/>
                  </a:lnTo>
                  <a:cubicBezTo>
                    <a:pt x="934" y="1168"/>
                    <a:pt x="1501" y="1868"/>
                    <a:pt x="2235" y="2702"/>
                  </a:cubicBezTo>
                  <a:cubicBezTo>
                    <a:pt x="3703" y="4403"/>
                    <a:pt x="5871" y="6839"/>
                    <a:pt x="8773" y="9641"/>
                  </a:cubicBezTo>
                  <a:cubicBezTo>
                    <a:pt x="10241" y="11008"/>
                    <a:pt x="11875" y="12543"/>
                    <a:pt x="13710" y="14010"/>
                  </a:cubicBezTo>
                  <a:cubicBezTo>
                    <a:pt x="15645" y="15645"/>
                    <a:pt x="17680" y="17113"/>
                    <a:pt x="19781" y="18514"/>
                  </a:cubicBezTo>
                  <a:cubicBezTo>
                    <a:pt x="24651" y="21682"/>
                    <a:pt x="29988" y="24051"/>
                    <a:pt x="35592" y="25552"/>
                  </a:cubicBezTo>
                  <a:cubicBezTo>
                    <a:pt x="38461" y="26352"/>
                    <a:pt x="41397" y="26953"/>
                    <a:pt x="44365" y="27453"/>
                  </a:cubicBezTo>
                  <a:cubicBezTo>
                    <a:pt x="47201" y="27920"/>
                    <a:pt x="50003" y="28220"/>
                    <a:pt x="52671" y="28421"/>
                  </a:cubicBezTo>
                  <a:cubicBezTo>
                    <a:pt x="55079" y="28608"/>
                    <a:pt x="57495" y="28700"/>
                    <a:pt x="59912" y="28700"/>
                  </a:cubicBezTo>
                  <a:cubicBezTo>
                    <a:pt x="62215" y="28700"/>
                    <a:pt x="64519" y="28617"/>
                    <a:pt x="66815" y="28454"/>
                  </a:cubicBezTo>
                  <a:cubicBezTo>
                    <a:pt x="69984" y="28220"/>
                    <a:pt x="73153" y="27854"/>
                    <a:pt x="76288" y="27286"/>
                  </a:cubicBezTo>
                  <a:cubicBezTo>
                    <a:pt x="77389" y="27120"/>
                    <a:pt x="78256" y="26920"/>
                    <a:pt x="78823" y="26819"/>
                  </a:cubicBezTo>
                  <a:lnTo>
                    <a:pt x="79490" y="26686"/>
                  </a:lnTo>
                  <a:lnTo>
                    <a:pt x="79724" y="26619"/>
                  </a:lnTo>
                  <a:lnTo>
                    <a:pt x="79490" y="26653"/>
                  </a:lnTo>
                  <a:lnTo>
                    <a:pt x="78823" y="26786"/>
                  </a:lnTo>
                  <a:cubicBezTo>
                    <a:pt x="78256" y="26886"/>
                    <a:pt x="77389" y="27053"/>
                    <a:pt x="76288" y="27220"/>
                  </a:cubicBezTo>
                  <a:cubicBezTo>
                    <a:pt x="74053" y="27587"/>
                    <a:pt x="70818" y="28054"/>
                    <a:pt x="66815" y="28287"/>
                  </a:cubicBezTo>
                  <a:cubicBezTo>
                    <a:pt x="64631" y="28442"/>
                    <a:pt x="62440" y="28518"/>
                    <a:pt x="60251" y="28518"/>
                  </a:cubicBezTo>
                  <a:cubicBezTo>
                    <a:pt x="57727" y="28518"/>
                    <a:pt x="55206" y="28417"/>
                    <a:pt x="52705" y="28220"/>
                  </a:cubicBezTo>
                  <a:cubicBezTo>
                    <a:pt x="50036" y="28020"/>
                    <a:pt x="47267" y="27720"/>
                    <a:pt x="44399" y="27220"/>
                  </a:cubicBezTo>
                  <a:cubicBezTo>
                    <a:pt x="41463" y="26753"/>
                    <a:pt x="38528" y="26119"/>
                    <a:pt x="35659" y="25352"/>
                  </a:cubicBezTo>
                  <a:cubicBezTo>
                    <a:pt x="32757" y="24585"/>
                    <a:pt x="29955" y="23550"/>
                    <a:pt x="27220" y="22350"/>
                  </a:cubicBezTo>
                  <a:cubicBezTo>
                    <a:pt x="24685" y="21182"/>
                    <a:pt x="22250" y="19848"/>
                    <a:pt x="19915" y="18347"/>
                  </a:cubicBezTo>
                  <a:cubicBezTo>
                    <a:pt x="17813" y="16979"/>
                    <a:pt x="15778" y="15478"/>
                    <a:pt x="13810" y="13877"/>
                  </a:cubicBezTo>
                  <a:cubicBezTo>
                    <a:pt x="11976" y="12409"/>
                    <a:pt x="10341" y="10908"/>
                    <a:pt x="8907" y="9507"/>
                  </a:cubicBezTo>
                  <a:cubicBezTo>
                    <a:pt x="6005" y="6738"/>
                    <a:pt x="3803" y="4303"/>
                    <a:pt x="2302" y="2636"/>
                  </a:cubicBezTo>
                  <a:cubicBezTo>
                    <a:pt x="1568" y="1802"/>
                    <a:pt x="1001" y="1134"/>
                    <a:pt x="601" y="667"/>
                  </a:cubicBezTo>
                  <a:lnTo>
                    <a:pt x="167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3854688" y="3254151"/>
              <a:ext cx="834831" cy="282996"/>
            </a:xfrm>
            <a:custGeom>
              <a:avLst/>
              <a:gdLst/>
              <a:ahLst/>
              <a:cxnLst/>
              <a:rect l="l" t="t" r="r" b="b"/>
              <a:pathLst>
                <a:path w="36093" h="12235" extrusionOk="0">
                  <a:moveTo>
                    <a:pt x="0" y="1"/>
                  </a:moveTo>
                  <a:cubicBezTo>
                    <a:pt x="1435" y="1235"/>
                    <a:pt x="2969" y="2369"/>
                    <a:pt x="4570" y="3370"/>
                  </a:cubicBezTo>
                  <a:lnTo>
                    <a:pt x="5738" y="4137"/>
                  </a:lnTo>
                  <a:cubicBezTo>
                    <a:pt x="6138" y="4404"/>
                    <a:pt x="6605" y="4637"/>
                    <a:pt x="7039" y="4904"/>
                  </a:cubicBezTo>
                  <a:cubicBezTo>
                    <a:pt x="7939" y="5438"/>
                    <a:pt x="8940" y="5938"/>
                    <a:pt x="9941" y="6472"/>
                  </a:cubicBezTo>
                  <a:cubicBezTo>
                    <a:pt x="14477" y="8740"/>
                    <a:pt x="19314" y="10375"/>
                    <a:pt x="24284" y="11309"/>
                  </a:cubicBezTo>
                  <a:cubicBezTo>
                    <a:pt x="25418" y="11509"/>
                    <a:pt x="26519" y="11709"/>
                    <a:pt x="27553" y="11809"/>
                  </a:cubicBezTo>
                  <a:cubicBezTo>
                    <a:pt x="28054" y="11876"/>
                    <a:pt x="28554" y="11976"/>
                    <a:pt x="29021" y="12009"/>
                  </a:cubicBezTo>
                  <a:lnTo>
                    <a:pt x="30422" y="12109"/>
                  </a:lnTo>
                  <a:cubicBezTo>
                    <a:pt x="31553" y="12190"/>
                    <a:pt x="32697" y="12234"/>
                    <a:pt x="33845" y="12234"/>
                  </a:cubicBezTo>
                  <a:cubicBezTo>
                    <a:pt x="34593" y="12234"/>
                    <a:pt x="35343" y="12215"/>
                    <a:pt x="36093" y="12176"/>
                  </a:cubicBezTo>
                  <a:lnTo>
                    <a:pt x="35993" y="12143"/>
                  </a:lnTo>
                  <a:lnTo>
                    <a:pt x="33758" y="12143"/>
                  </a:lnTo>
                  <a:cubicBezTo>
                    <a:pt x="33458" y="12143"/>
                    <a:pt x="33124" y="12109"/>
                    <a:pt x="32757" y="12109"/>
                  </a:cubicBezTo>
                  <a:cubicBezTo>
                    <a:pt x="32090" y="12076"/>
                    <a:pt x="31289" y="12043"/>
                    <a:pt x="30422" y="11942"/>
                  </a:cubicBezTo>
                  <a:lnTo>
                    <a:pt x="29021" y="11842"/>
                  </a:lnTo>
                  <a:cubicBezTo>
                    <a:pt x="28554" y="11776"/>
                    <a:pt x="28054" y="11709"/>
                    <a:pt x="27553" y="11642"/>
                  </a:cubicBezTo>
                  <a:cubicBezTo>
                    <a:pt x="26519" y="11542"/>
                    <a:pt x="25452" y="11309"/>
                    <a:pt x="24284" y="11109"/>
                  </a:cubicBezTo>
                  <a:cubicBezTo>
                    <a:pt x="19347" y="10175"/>
                    <a:pt x="14544" y="8540"/>
                    <a:pt x="10041" y="6305"/>
                  </a:cubicBezTo>
                  <a:cubicBezTo>
                    <a:pt x="8973" y="5771"/>
                    <a:pt x="8006" y="5271"/>
                    <a:pt x="7105" y="4737"/>
                  </a:cubicBezTo>
                  <a:cubicBezTo>
                    <a:pt x="6638" y="4470"/>
                    <a:pt x="6238" y="4237"/>
                    <a:pt x="5804" y="4003"/>
                  </a:cubicBezTo>
                  <a:lnTo>
                    <a:pt x="4637" y="3270"/>
                  </a:lnTo>
                  <a:cubicBezTo>
                    <a:pt x="3903" y="2803"/>
                    <a:pt x="3269" y="2336"/>
                    <a:pt x="2669" y="1935"/>
                  </a:cubicBezTo>
                  <a:cubicBezTo>
                    <a:pt x="2402" y="1735"/>
                    <a:pt x="2135" y="1568"/>
                    <a:pt x="1868" y="1402"/>
                  </a:cubicBezTo>
                  <a:lnTo>
                    <a:pt x="1235" y="901"/>
                  </a:lnTo>
                  <a:lnTo>
                    <a:pt x="334" y="201"/>
                  </a:lnTo>
                  <a:lnTo>
                    <a:pt x="67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3684174" y="2835198"/>
              <a:ext cx="677431" cy="445206"/>
            </a:xfrm>
            <a:custGeom>
              <a:avLst/>
              <a:gdLst/>
              <a:ahLst/>
              <a:cxnLst/>
              <a:rect l="l" t="t" r="r" b="b"/>
              <a:pathLst>
                <a:path w="29288" h="19248" extrusionOk="0">
                  <a:moveTo>
                    <a:pt x="0" y="1"/>
                  </a:moveTo>
                  <a:cubicBezTo>
                    <a:pt x="34" y="101"/>
                    <a:pt x="100" y="234"/>
                    <a:pt x="201" y="334"/>
                  </a:cubicBezTo>
                  <a:lnTo>
                    <a:pt x="768" y="1168"/>
                  </a:lnTo>
                  <a:lnTo>
                    <a:pt x="1168" y="1802"/>
                  </a:lnTo>
                  <a:cubicBezTo>
                    <a:pt x="1335" y="2035"/>
                    <a:pt x="1535" y="2269"/>
                    <a:pt x="1702" y="2536"/>
                  </a:cubicBezTo>
                  <a:cubicBezTo>
                    <a:pt x="2102" y="3036"/>
                    <a:pt x="2536" y="3670"/>
                    <a:pt x="3069" y="4270"/>
                  </a:cubicBezTo>
                  <a:lnTo>
                    <a:pt x="3903" y="5238"/>
                  </a:lnTo>
                  <a:cubicBezTo>
                    <a:pt x="4203" y="5571"/>
                    <a:pt x="4537" y="5905"/>
                    <a:pt x="4871" y="6272"/>
                  </a:cubicBezTo>
                  <a:cubicBezTo>
                    <a:pt x="5504" y="6972"/>
                    <a:pt x="6272" y="7673"/>
                    <a:pt x="7039" y="8407"/>
                  </a:cubicBezTo>
                  <a:cubicBezTo>
                    <a:pt x="10508" y="11576"/>
                    <a:pt x="14444" y="14177"/>
                    <a:pt x="18747" y="16112"/>
                  </a:cubicBezTo>
                  <a:cubicBezTo>
                    <a:pt x="19748" y="16512"/>
                    <a:pt x="20682" y="16946"/>
                    <a:pt x="21582" y="17246"/>
                  </a:cubicBezTo>
                  <a:cubicBezTo>
                    <a:pt x="22049" y="17413"/>
                    <a:pt x="22483" y="17580"/>
                    <a:pt x="22917" y="17713"/>
                  </a:cubicBezTo>
                  <a:lnTo>
                    <a:pt x="24118" y="18080"/>
                  </a:lnTo>
                  <a:cubicBezTo>
                    <a:pt x="24918" y="18347"/>
                    <a:pt x="25619" y="18481"/>
                    <a:pt x="26252" y="18647"/>
                  </a:cubicBezTo>
                  <a:cubicBezTo>
                    <a:pt x="26586" y="18747"/>
                    <a:pt x="26853" y="18814"/>
                    <a:pt x="27120" y="18881"/>
                  </a:cubicBezTo>
                  <a:lnTo>
                    <a:pt x="27887" y="19014"/>
                  </a:lnTo>
                  <a:lnTo>
                    <a:pt x="28921" y="19181"/>
                  </a:lnTo>
                  <a:cubicBezTo>
                    <a:pt x="29155" y="19248"/>
                    <a:pt x="29288" y="19248"/>
                    <a:pt x="29288" y="19248"/>
                  </a:cubicBezTo>
                  <a:cubicBezTo>
                    <a:pt x="29155" y="19181"/>
                    <a:pt x="29054" y="19148"/>
                    <a:pt x="28921" y="19148"/>
                  </a:cubicBezTo>
                  <a:lnTo>
                    <a:pt x="27920" y="18914"/>
                  </a:lnTo>
                  <a:lnTo>
                    <a:pt x="27153" y="18747"/>
                  </a:lnTo>
                  <a:cubicBezTo>
                    <a:pt x="26886" y="18714"/>
                    <a:pt x="26619" y="18614"/>
                    <a:pt x="26286" y="18547"/>
                  </a:cubicBezTo>
                  <a:cubicBezTo>
                    <a:pt x="25685" y="18347"/>
                    <a:pt x="24952" y="18214"/>
                    <a:pt x="24184" y="17947"/>
                  </a:cubicBezTo>
                  <a:lnTo>
                    <a:pt x="22950" y="17547"/>
                  </a:lnTo>
                  <a:cubicBezTo>
                    <a:pt x="22550" y="17413"/>
                    <a:pt x="22116" y="17246"/>
                    <a:pt x="21649" y="17080"/>
                  </a:cubicBezTo>
                  <a:cubicBezTo>
                    <a:pt x="20749" y="16746"/>
                    <a:pt x="19815" y="16346"/>
                    <a:pt x="18847" y="15912"/>
                  </a:cubicBezTo>
                  <a:cubicBezTo>
                    <a:pt x="14577" y="13977"/>
                    <a:pt x="10641" y="11409"/>
                    <a:pt x="7206" y="8273"/>
                  </a:cubicBezTo>
                  <a:cubicBezTo>
                    <a:pt x="6405" y="7506"/>
                    <a:pt x="5638" y="6839"/>
                    <a:pt x="5004" y="6138"/>
                  </a:cubicBezTo>
                  <a:cubicBezTo>
                    <a:pt x="4670" y="5771"/>
                    <a:pt x="4337" y="5471"/>
                    <a:pt x="4037" y="5138"/>
                  </a:cubicBezTo>
                  <a:lnTo>
                    <a:pt x="3203" y="4170"/>
                  </a:lnTo>
                  <a:cubicBezTo>
                    <a:pt x="2669" y="3570"/>
                    <a:pt x="2235" y="2969"/>
                    <a:pt x="1835" y="2469"/>
                  </a:cubicBezTo>
                  <a:cubicBezTo>
                    <a:pt x="1635" y="2202"/>
                    <a:pt x="1435" y="1969"/>
                    <a:pt x="1268" y="1735"/>
                  </a:cubicBezTo>
                  <a:lnTo>
                    <a:pt x="834" y="1135"/>
                  </a:lnTo>
                  <a:lnTo>
                    <a:pt x="234" y="301"/>
                  </a:lnTo>
                  <a:cubicBezTo>
                    <a:pt x="167" y="201"/>
                    <a:pt x="67" y="101"/>
                    <a:pt x="0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3600073" y="3629135"/>
              <a:ext cx="1129577" cy="352871"/>
            </a:xfrm>
            <a:custGeom>
              <a:avLst/>
              <a:gdLst/>
              <a:ahLst/>
              <a:cxnLst/>
              <a:rect l="l" t="t" r="r" b="b"/>
              <a:pathLst>
                <a:path w="48836" h="15256" extrusionOk="0">
                  <a:moveTo>
                    <a:pt x="0" y="0"/>
                  </a:moveTo>
                  <a:cubicBezTo>
                    <a:pt x="0" y="0"/>
                    <a:pt x="34" y="34"/>
                    <a:pt x="101" y="100"/>
                  </a:cubicBezTo>
                  <a:lnTo>
                    <a:pt x="401" y="334"/>
                  </a:lnTo>
                  <a:lnTo>
                    <a:pt x="1602" y="1301"/>
                  </a:lnTo>
                  <a:lnTo>
                    <a:pt x="2469" y="1968"/>
                  </a:lnTo>
                  <a:cubicBezTo>
                    <a:pt x="2802" y="2235"/>
                    <a:pt x="3169" y="2469"/>
                    <a:pt x="3536" y="2735"/>
                  </a:cubicBezTo>
                  <a:cubicBezTo>
                    <a:pt x="4337" y="3303"/>
                    <a:pt x="5204" y="3936"/>
                    <a:pt x="6205" y="4537"/>
                  </a:cubicBezTo>
                  <a:lnTo>
                    <a:pt x="7773" y="5537"/>
                  </a:lnTo>
                  <a:cubicBezTo>
                    <a:pt x="8340" y="5871"/>
                    <a:pt x="8940" y="6205"/>
                    <a:pt x="9541" y="6538"/>
                  </a:cubicBezTo>
                  <a:cubicBezTo>
                    <a:pt x="10741" y="7239"/>
                    <a:pt x="12076" y="7906"/>
                    <a:pt x="13477" y="8606"/>
                  </a:cubicBezTo>
                  <a:cubicBezTo>
                    <a:pt x="19648" y="11542"/>
                    <a:pt x="26219" y="13543"/>
                    <a:pt x="32957" y="14544"/>
                  </a:cubicBezTo>
                  <a:cubicBezTo>
                    <a:pt x="34525" y="14744"/>
                    <a:pt x="35993" y="14944"/>
                    <a:pt x="37394" y="15011"/>
                  </a:cubicBezTo>
                  <a:cubicBezTo>
                    <a:pt x="38094" y="15078"/>
                    <a:pt x="38761" y="15144"/>
                    <a:pt x="39429" y="15178"/>
                  </a:cubicBezTo>
                  <a:lnTo>
                    <a:pt x="41263" y="15211"/>
                  </a:lnTo>
                  <a:cubicBezTo>
                    <a:pt x="41664" y="15244"/>
                    <a:pt x="42049" y="15256"/>
                    <a:pt x="42421" y="15256"/>
                  </a:cubicBezTo>
                  <a:cubicBezTo>
                    <a:pt x="43165" y="15256"/>
                    <a:pt x="43854" y="15211"/>
                    <a:pt x="44499" y="15211"/>
                  </a:cubicBezTo>
                  <a:cubicBezTo>
                    <a:pt x="44966" y="15211"/>
                    <a:pt x="45366" y="15178"/>
                    <a:pt x="45800" y="15178"/>
                  </a:cubicBezTo>
                  <a:lnTo>
                    <a:pt x="46901" y="15111"/>
                  </a:lnTo>
                  <a:lnTo>
                    <a:pt x="48435" y="14978"/>
                  </a:lnTo>
                  <a:lnTo>
                    <a:pt x="48835" y="14944"/>
                  </a:lnTo>
                  <a:lnTo>
                    <a:pt x="48435" y="14944"/>
                  </a:lnTo>
                  <a:lnTo>
                    <a:pt x="46901" y="15044"/>
                  </a:lnTo>
                  <a:lnTo>
                    <a:pt x="45800" y="15111"/>
                  </a:lnTo>
                  <a:lnTo>
                    <a:pt x="44499" y="15111"/>
                  </a:lnTo>
                  <a:cubicBezTo>
                    <a:pt x="43854" y="15111"/>
                    <a:pt x="43165" y="15141"/>
                    <a:pt x="42431" y="15141"/>
                  </a:cubicBezTo>
                  <a:cubicBezTo>
                    <a:pt x="42064" y="15141"/>
                    <a:pt x="41686" y="15133"/>
                    <a:pt x="41297" y="15111"/>
                  </a:cubicBezTo>
                  <a:lnTo>
                    <a:pt x="39429" y="15044"/>
                  </a:lnTo>
                  <a:cubicBezTo>
                    <a:pt x="38795" y="15011"/>
                    <a:pt x="38128" y="14911"/>
                    <a:pt x="37427" y="14878"/>
                  </a:cubicBezTo>
                  <a:cubicBezTo>
                    <a:pt x="36026" y="14777"/>
                    <a:pt x="34558" y="14577"/>
                    <a:pt x="33024" y="14377"/>
                  </a:cubicBezTo>
                  <a:cubicBezTo>
                    <a:pt x="26286" y="13343"/>
                    <a:pt x="19715" y="11342"/>
                    <a:pt x="13577" y="8406"/>
                  </a:cubicBezTo>
                  <a:cubicBezTo>
                    <a:pt x="12176" y="7739"/>
                    <a:pt x="10808" y="7072"/>
                    <a:pt x="9607" y="6371"/>
                  </a:cubicBezTo>
                  <a:cubicBezTo>
                    <a:pt x="9007" y="6038"/>
                    <a:pt x="8406" y="5738"/>
                    <a:pt x="7873" y="5404"/>
                  </a:cubicBezTo>
                  <a:lnTo>
                    <a:pt x="6272" y="4403"/>
                  </a:lnTo>
                  <a:cubicBezTo>
                    <a:pt x="5271" y="3803"/>
                    <a:pt x="4404" y="3169"/>
                    <a:pt x="3636" y="2635"/>
                  </a:cubicBezTo>
                  <a:cubicBezTo>
                    <a:pt x="3236" y="2369"/>
                    <a:pt x="2869" y="2135"/>
                    <a:pt x="2536" y="1902"/>
                  </a:cubicBezTo>
                  <a:lnTo>
                    <a:pt x="1668" y="1234"/>
                  </a:lnTo>
                  <a:lnTo>
                    <a:pt x="434" y="300"/>
                  </a:lnTo>
                  <a:lnTo>
                    <a:pt x="134" y="67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2941169" y="1552871"/>
              <a:ext cx="408175" cy="156706"/>
            </a:xfrm>
            <a:custGeom>
              <a:avLst/>
              <a:gdLst/>
              <a:ahLst/>
              <a:cxnLst/>
              <a:rect l="l" t="t" r="r" b="b"/>
              <a:pathLst>
                <a:path w="17647" h="6775" extrusionOk="0">
                  <a:moveTo>
                    <a:pt x="36" y="0"/>
                  </a:moveTo>
                  <a:cubicBezTo>
                    <a:pt x="35" y="0"/>
                    <a:pt x="34" y="1"/>
                    <a:pt x="34" y="1"/>
                  </a:cubicBezTo>
                  <a:cubicBezTo>
                    <a:pt x="0" y="68"/>
                    <a:pt x="3903" y="1602"/>
                    <a:pt x="8773" y="3503"/>
                  </a:cubicBezTo>
                  <a:cubicBezTo>
                    <a:pt x="13537" y="5331"/>
                    <a:pt x="17439" y="6775"/>
                    <a:pt x="17607" y="6775"/>
                  </a:cubicBezTo>
                  <a:cubicBezTo>
                    <a:pt x="17611" y="6775"/>
                    <a:pt x="17613" y="6774"/>
                    <a:pt x="17613" y="6772"/>
                  </a:cubicBezTo>
                  <a:cubicBezTo>
                    <a:pt x="17646" y="6706"/>
                    <a:pt x="13744" y="5138"/>
                    <a:pt x="8873" y="3270"/>
                  </a:cubicBezTo>
                  <a:cubicBezTo>
                    <a:pt x="4059" y="1423"/>
                    <a:pt x="157" y="0"/>
                    <a:pt x="36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3090843" y="1412448"/>
              <a:ext cx="634248" cy="719112"/>
            </a:xfrm>
            <a:custGeom>
              <a:avLst/>
              <a:gdLst/>
              <a:ahLst/>
              <a:cxnLst/>
              <a:rect l="l" t="t" r="r" b="b"/>
              <a:pathLst>
                <a:path w="27421" h="31090" extrusionOk="0">
                  <a:moveTo>
                    <a:pt x="27420" y="1"/>
                  </a:moveTo>
                  <a:lnTo>
                    <a:pt x="27420" y="1"/>
                  </a:lnTo>
                  <a:cubicBezTo>
                    <a:pt x="27420" y="1"/>
                    <a:pt x="27387" y="35"/>
                    <a:pt x="27320" y="101"/>
                  </a:cubicBezTo>
                  <a:lnTo>
                    <a:pt x="27087" y="368"/>
                  </a:lnTo>
                  <a:cubicBezTo>
                    <a:pt x="27082" y="373"/>
                    <a:pt x="27077" y="379"/>
                    <a:pt x="27072" y="385"/>
                  </a:cubicBezTo>
                  <a:lnTo>
                    <a:pt x="27072" y="385"/>
                  </a:lnTo>
                  <a:lnTo>
                    <a:pt x="27354" y="134"/>
                  </a:lnTo>
                  <a:cubicBezTo>
                    <a:pt x="27387" y="35"/>
                    <a:pt x="27420" y="1"/>
                    <a:pt x="27420" y="1"/>
                  </a:cubicBezTo>
                  <a:close/>
                  <a:moveTo>
                    <a:pt x="27072" y="385"/>
                  </a:moveTo>
                  <a:lnTo>
                    <a:pt x="27053" y="401"/>
                  </a:lnTo>
                  <a:cubicBezTo>
                    <a:pt x="26820" y="668"/>
                    <a:pt x="26453" y="1002"/>
                    <a:pt x="26019" y="1502"/>
                  </a:cubicBezTo>
                  <a:cubicBezTo>
                    <a:pt x="24785" y="2903"/>
                    <a:pt x="23684" y="4371"/>
                    <a:pt x="22717" y="5972"/>
                  </a:cubicBezTo>
                  <a:cubicBezTo>
                    <a:pt x="21316" y="8340"/>
                    <a:pt x="20148" y="10842"/>
                    <a:pt x="19281" y="13444"/>
                  </a:cubicBezTo>
                  <a:cubicBezTo>
                    <a:pt x="18180" y="16646"/>
                    <a:pt x="17447" y="19949"/>
                    <a:pt x="17080" y="23318"/>
                  </a:cubicBezTo>
                  <a:cubicBezTo>
                    <a:pt x="16752" y="25809"/>
                    <a:pt x="16649" y="28365"/>
                    <a:pt x="16773" y="30890"/>
                  </a:cubicBezTo>
                  <a:lnTo>
                    <a:pt x="16773" y="30890"/>
                  </a:lnTo>
                  <a:lnTo>
                    <a:pt x="3803" y="30956"/>
                  </a:lnTo>
                  <a:lnTo>
                    <a:pt x="1" y="30990"/>
                  </a:lnTo>
                  <a:lnTo>
                    <a:pt x="3770" y="31056"/>
                  </a:lnTo>
                  <a:lnTo>
                    <a:pt x="16846" y="31090"/>
                  </a:lnTo>
                  <a:lnTo>
                    <a:pt x="16946" y="31090"/>
                  </a:lnTo>
                  <a:lnTo>
                    <a:pt x="16946" y="30990"/>
                  </a:lnTo>
                  <a:cubicBezTo>
                    <a:pt x="16846" y="28388"/>
                    <a:pt x="16946" y="25819"/>
                    <a:pt x="17280" y="23284"/>
                  </a:cubicBezTo>
                  <a:cubicBezTo>
                    <a:pt x="17647" y="19949"/>
                    <a:pt x="18381" y="16646"/>
                    <a:pt x="19448" y="13477"/>
                  </a:cubicBezTo>
                  <a:cubicBezTo>
                    <a:pt x="20315" y="10875"/>
                    <a:pt x="21449" y="8374"/>
                    <a:pt x="22850" y="6005"/>
                  </a:cubicBezTo>
                  <a:cubicBezTo>
                    <a:pt x="23784" y="4437"/>
                    <a:pt x="24852" y="2903"/>
                    <a:pt x="26053" y="1502"/>
                  </a:cubicBezTo>
                  <a:cubicBezTo>
                    <a:pt x="26477" y="1012"/>
                    <a:pt x="26838" y="650"/>
                    <a:pt x="27072" y="385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3708854" y="2886893"/>
              <a:ext cx="236897" cy="226096"/>
            </a:xfrm>
            <a:custGeom>
              <a:avLst/>
              <a:gdLst/>
              <a:ahLst/>
              <a:cxnLst/>
              <a:rect l="l" t="t" r="r" b="b"/>
              <a:pathLst>
                <a:path w="10242" h="9775" extrusionOk="0">
                  <a:moveTo>
                    <a:pt x="10241" y="1"/>
                  </a:moveTo>
                  <a:lnTo>
                    <a:pt x="10241" y="1"/>
                  </a:lnTo>
                  <a:cubicBezTo>
                    <a:pt x="10075" y="101"/>
                    <a:pt x="9941" y="201"/>
                    <a:pt x="9841" y="334"/>
                  </a:cubicBezTo>
                  <a:lnTo>
                    <a:pt x="8774" y="1435"/>
                  </a:lnTo>
                  <a:cubicBezTo>
                    <a:pt x="7873" y="2369"/>
                    <a:pt x="6639" y="3636"/>
                    <a:pt x="5238" y="4971"/>
                  </a:cubicBezTo>
                  <a:cubicBezTo>
                    <a:pt x="3804" y="6338"/>
                    <a:pt x="2503" y="7539"/>
                    <a:pt x="1535" y="8373"/>
                  </a:cubicBezTo>
                  <a:lnTo>
                    <a:pt x="401" y="9374"/>
                  </a:lnTo>
                  <a:cubicBezTo>
                    <a:pt x="268" y="9507"/>
                    <a:pt x="101" y="9641"/>
                    <a:pt x="1" y="9774"/>
                  </a:cubicBezTo>
                  <a:cubicBezTo>
                    <a:pt x="134" y="9674"/>
                    <a:pt x="301" y="9574"/>
                    <a:pt x="434" y="9441"/>
                  </a:cubicBezTo>
                  <a:cubicBezTo>
                    <a:pt x="735" y="9241"/>
                    <a:pt x="1135" y="8907"/>
                    <a:pt x="1635" y="8507"/>
                  </a:cubicBezTo>
                  <a:cubicBezTo>
                    <a:pt x="2636" y="7706"/>
                    <a:pt x="3970" y="6505"/>
                    <a:pt x="5371" y="5171"/>
                  </a:cubicBezTo>
                  <a:cubicBezTo>
                    <a:pt x="6806" y="3803"/>
                    <a:pt x="8040" y="2502"/>
                    <a:pt x="8874" y="1568"/>
                  </a:cubicBezTo>
                  <a:cubicBezTo>
                    <a:pt x="9307" y="1101"/>
                    <a:pt x="9674" y="701"/>
                    <a:pt x="9908" y="434"/>
                  </a:cubicBezTo>
                  <a:cubicBezTo>
                    <a:pt x="10008" y="301"/>
                    <a:pt x="10141" y="134"/>
                    <a:pt x="1024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607799" y="3231785"/>
              <a:ext cx="256165" cy="405862"/>
            </a:xfrm>
            <a:custGeom>
              <a:avLst/>
              <a:gdLst/>
              <a:ahLst/>
              <a:cxnLst/>
              <a:rect l="l" t="t" r="r" b="b"/>
              <a:pathLst>
                <a:path w="11075" h="17547" extrusionOk="0">
                  <a:moveTo>
                    <a:pt x="11007" y="0"/>
                  </a:moveTo>
                  <a:cubicBezTo>
                    <a:pt x="10953" y="0"/>
                    <a:pt x="8460" y="3890"/>
                    <a:pt x="5437" y="8706"/>
                  </a:cubicBezTo>
                  <a:cubicBezTo>
                    <a:pt x="2435" y="13577"/>
                    <a:pt x="0" y="17546"/>
                    <a:pt x="67" y="17546"/>
                  </a:cubicBezTo>
                  <a:cubicBezTo>
                    <a:pt x="67" y="17546"/>
                    <a:pt x="67" y="17546"/>
                    <a:pt x="67" y="17546"/>
                  </a:cubicBezTo>
                  <a:cubicBezTo>
                    <a:pt x="121" y="17546"/>
                    <a:pt x="2615" y="13656"/>
                    <a:pt x="5637" y="8840"/>
                  </a:cubicBezTo>
                  <a:cubicBezTo>
                    <a:pt x="8640" y="3970"/>
                    <a:pt x="11075" y="34"/>
                    <a:pt x="11008" y="0"/>
                  </a:cubicBezTo>
                  <a:cubicBezTo>
                    <a:pt x="11008" y="0"/>
                    <a:pt x="11008" y="0"/>
                    <a:pt x="11007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4198030" y="3298122"/>
              <a:ext cx="130407" cy="367281"/>
            </a:xfrm>
            <a:custGeom>
              <a:avLst/>
              <a:gdLst/>
              <a:ahLst/>
              <a:cxnLst/>
              <a:rect l="l" t="t" r="r" b="b"/>
              <a:pathLst>
                <a:path w="5638" h="15879" extrusionOk="0">
                  <a:moveTo>
                    <a:pt x="5638" y="1"/>
                  </a:moveTo>
                  <a:cubicBezTo>
                    <a:pt x="5538" y="201"/>
                    <a:pt x="5437" y="401"/>
                    <a:pt x="5337" y="601"/>
                  </a:cubicBezTo>
                  <a:cubicBezTo>
                    <a:pt x="5171" y="1002"/>
                    <a:pt x="4937" y="1569"/>
                    <a:pt x="4637" y="2269"/>
                  </a:cubicBezTo>
                  <a:cubicBezTo>
                    <a:pt x="4070" y="3670"/>
                    <a:pt x="3303" y="5638"/>
                    <a:pt x="2535" y="7840"/>
                  </a:cubicBezTo>
                  <a:cubicBezTo>
                    <a:pt x="1735" y="10041"/>
                    <a:pt x="1068" y="12043"/>
                    <a:pt x="667" y="13511"/>
                  </a:cubicBezTo>
                  <a:cubicBezTo>
                    <a:pt x="434" y="14211"/>
                    <a:pt x="267" y="14812"/>
                    <a:pt x="167" y="15245"/>
                  </a:cubicBezTo>
                  <a:cubicBezTo>
                    <a:pt x="100" y="15445"/>
                    <a:pt x="34" y="15645"/>
                    <a:pt x="0" y="15879"/>
                  </a:cubicBezTo>
                  <a:cubicBezTo>
                    <a:pt x="100" y="15679"/>
                    <a:pt x="167" y="15479"/>
                    <a:pt x="234" y="15245"/>
                  </a:cubicBezTo>
                  <a:lnTo>
                    <a:pt x="801" y="13544"/>
                  </a:lnTo>
                  <a:cubicBezTo>
                    <a:pt x="1301" y="12076"/>
                    <a:pt x="1968" y="10108"/>
                    <a:pt x="2736" y="7907"/>
                  </a:cubicBezTo>
                  <a:cubicBezTo>
                    <a:pt x="3503" y="5738"/>
                    <a:pt x="4237" y="3770"/>
                    <a:pt x="4804" y="2336"/>
                  </a:cubicBezTo>
                  <a:cubicBezTo>
                    <a:pt x="5037" y="1635"/>
                    <a:pt x="5271" y="1068"/>
                    <a:pt x="5437" y="635"/>
                  </a:cubicBezTo>
                  <a:cubicBezTo>
                    <a:pt x="5504" y="435"/>
                    <a:pt x="5571" y="234"/>
                    <a:pt x="5638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5057541" y="3281931"/>
              <a:ext cx="123468" cy="425153"/>
            </a:xfrm>
            <a:custGeom>
              <a:avLst/>
              <a:gdLst/>
              <a:ahLst/>
              <a:cxnLst/>
              <a:rect l="l" t="t" r="r" b="b"/>
              <a:pathLst>
                <a:path w="5338" h="18381" extrusionOk="0">
                  <a:moveTo>
                    <a:pt x="0" y="0"/>
                  </a:moveTo>
                  <a:cubicBezTo>
                    <a:pt x="0" y="67"/>
                    <a:pt x="0" y="134"/>
                    <a:pt x="33" y="201"/>
                  </a:cubicBezTo>
                  <a:lnTo>
                    <a:pt x="134" y="701"/>
                  </a:lnTo>
                  <a:cubicBezTo>
                    <a:pt x="267" y="1201"/>
                    <a:pt x="467" y="1868"/>
                    <a:pt x="667" y="2702"/>
                  </a:cubicBezTo>
                  <a:cubicBezTo>
                    <a:pt x="1134" y="4370"/>
                    <a:pt x="1801" y="6672"/>
                    <a:pt x="2535" y="9207"/>
                  </a:cubicBezTo>
                  <a:cubicBezTo>
                    <a:pt x="3269" y="11742"/>
                    <a:pt x="3970" y="14044"/>
                    <a:pt x="4470" y="15712"/>
                  </a:cubicBezTo>
                  <a:lnTo>
                    <a:pt x="5070" y="17680"/>
                  </a:lnTo>
                  <a:cubicBezTo>
                    <a:pt x="5137" y="17880"/>
                    <a:pt x="5204" y="18047"/>
                    <a:pt x="5237" y="18180"/>
                  </a:cubicBezTo>
                  <a:cubicBezTo>
                    <a:pt x="5271" y="18247"/>
                    <a:pt x="5304" y="18314"/>
                    <a:pt x="5337" y="18380"/>
                  </a:cubicBezTo>
                  <a:cubicBezTo>
                    <a:pt x="5337" y="18314"/>
                    <a:pt x="5337" y="18247"/>
                    <a:pt x="5304" y="18180"/>
                  </a:cubicBezTo>
                  <a:lnTo>
                    <a:pt x="5170" y="17646"/>
                  </a:lnTo>
                  <a:cubicBezTo>
                    <a:pt x="5037" y="17146"/>
                    <a:pt x="4870" y="16479"/>
                    <a:pt x="4637" y="15678"/>
                  </a:cubicBezTo>
                  <a:cubicBezTo>
                    <a:pt x="4170" y="14010"/>
                    <a:pt x="3503" y="11709"/>
                    <a:pt x="2769" y="9174"/>
                  </a:cubicBezTo>
                  <a:cubicBezTo>
                    <a:pt x="2035" y="6605"/>
                    <a:pt x="1334" y="4337"/>
                    <a:pt x="834" y="2669"/>
                  </a:cubicBezTo>
                  <a:cubicBezTo>
                    <a:pt x="601" y="1868"/>
                    <a:pt x="400" y="1201"/>
                    <a:pt x="234" y="701"/>
                  </a:cubicBezTo>
                  <a:cubicBezTo>
                    <a:pt x="167" y="501"/>
                    <a:pt x="100" y="301"/>
                    <a:pt x="67" y="167"/>
                  </a:cubicBezTo>
                  <a:cubicBezTo>
                    <a:pt x="33" y="67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5155519" y="3049682"/>
              <a:ext cx="125018" cy="320998"/>
            </a:xfrm>
            <a:custGeom>
              <a:avLst/>
              <a:gdLst/>
              <a:ahLst/>
              <a:cxnLst/>
              <a:rect l="l" t="t" r="r" b="b"/>
              <a:pathLst>
                <a:path w="5405" h="13878" extrusionOk="0">
                  <a:moveTo>
                    <a:pt x="35" y="1"/>
                  </a:moveTo>
                  <a:cubicBezTo>
                    <a:pt x="35" y="1"/>
                    <a:pt x="34" y="1"/>
                    <a:pt x="34" y="1"/>
                  </a:cubicBezTo>
                  <a:cubicBezTo>
                    <a:pt x="0" y="34"/>
                    <a:pt x="1135" y="3137"/>
                    <a:pt x="2602" y="6973"/>
                  </a:cubicBezTo>
                  <a:cubicBezTo>
                    <a:pt x="4070" y="10809"/>
                    <a:pt x="5271" y="13878"/>
                    <a:pt x="5338" y="13878"/>
                  </a:cubicBezTo>
                  <a:cubicBezTo>
                    <a:pt x="5404" y="13878"/>
                    <a:pt x="4270" y="10742"/>
                    <a:pt x="2802" y="6906"/>
                  </a:cubicBezTo>
                  <a:cubicBezTo>
                    <a:pt x="1343" y="3090"/>
                    <a:pt x="114" y="1"/>
                    <a:pt x="35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5664749" y="2835961"/>
              <a:ext cx="307860" cy="202943"/>
            </a:xfrm>
            <a:custGeom>
              <a:avLst/>
              <a:gdLst/>
              <a:ahLst/>
              <a:cxnLst/>
              <a:rect l="l" t="t" r="r" b="b"/>
              <a:pathLst>
                <a:path w="13310" h="8774" extrusionOk="0">
                  <a:moveTo>
                    <a:pt x="0" y="1"/>
                  </a:moveTo>
                  <a:cubicBezTo>
                    <a:pt x="134" y="134"/>
                    <a:pt x="300" y="301"/>
                    <a:pt x="467" y="401"/>
                  </a:cubicBezTo>
                  <a:cubicBezTo>
                    <a:pt x="767" y="668"/>
                    <a:pt x="1201" y="1068"/>
                    <a:pt x="1768" y="1502"/>
                  </a:cubicBezTo>
                  <a:cubicBezTo>
                    <a:pt x="2902" y="2436"/>
                    <a:pt x="4470" y="3670"/>
                    <a:pt x="6338" y="4871"/>
                  </a:cubicBezTo>
                  <a:cubicBezTo>
                    <a:pt x="8173" y="6072"/>
                    <a:pt x="9907" y="7073"/>
                    <a:pt x="11208" y="7740"/>
                  </a:cubicBezTo>
                  <a:cubicBezTo>
                    <a:pt x="11842" y="8107"/>
                    <a:pt x="12376" y="8340"/>
                    <a:pt x="12743" y="8540"/>
                  </a:cubicBezTo>
                  <a:cubicBezTo>
                    <a:pt x="12909" y="8607"/>
                    <a:pt x="13110" y="8707"/>
                    <a:pt x="13310" y="8774"/>
                  </a:cubicBezTo>
                  <a:cubicBezTo>
                    <a:pt x="13143" y="8640"/>
                    <a:pt x="12943" y="8540"/>
                    <a:pt x="12776" y="8474"/>
                  </a:cubicBezTo>
                  <a:lnTo>
                    <a:pt x="11275" y="7640"/>
                  </a:lnTo>
                  <a:cubicBezTo>
                    <a:pt x="10007" y="6939"/>
                    <a:pt x="8306" y="5905"/>
                    <a:pt x="6471" y="4704"/>
                  </a:cubicBezTo>
                  <a:cubicBezTo>
                    <a:pt x="4603" y="3503"/>
                    <a:pt x="3002" y="2303"/>
                    <a:pt x="1868" y="1402"/>
                  </a:cubicBezTo>
                  <a:lnTo>
                    <a:pt x="534" y="368"/>
                  </a:lnTo>
                  <a:cubicBezTo>
                    <a:pt x="367" y="234"/>
                    <a:pt x="200" y="101"/>
                    <a:pt x="0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5977999" y="2559743"/>
              <a:ext cx="442893" cy="109659"/>
            </a:xfrm>
            <a:custGeom>
              <a:avLst/>
              <a:gdLst/>
              <a:ahLst/>
              <a:cxnLst/>
              <a:rect l="l" t="t" r="r" b="b"/>
              <a:pathLst>
                <a:path w="19148" h="4741" extrusionOk="0">
                  <a:moveTo>
                    <a:pt x="5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68"/>
                    <a:pt x="4270" y="1202"/>
                    <a:pt x="9540" y="2503"/>
                  </a:cubicBezTo>
                  <a:cubicBezTo>
                    <a:pt x="14676" y="3763"/>
                    <a:pt x="18874" y="4741"/>
                    <a:pt x="19134" y="4741"/>
                  </a:cubicBezTo>
                  <a:cubicBezTo>
                    <a:pt x="19143" y="4741"/>
                    <a:pt x="19147" y="4740"/>
                    <a:pt x="19147" y="4738"/>
                  </a:cubicBezTo>
                  <a:cubicBezTo>
                    <a:pt x="19147" y="4704"/>
                    <a:pt x="14877" y="3570"/>
                    <a:pt x="9607" y="2269"/>
                  </a:cubicBezTo>
                  <a:cubicBezTo>
                    <a:pt x="4389" y="990"/>
                    <a:pt x="172" y="0"/>
                    <a:pt x="5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5917815" y="2121707"/>
              <a:ext cx="388098" cy="6592"/>
            </a:xfrm>
            <a:custGeom>
              <a:avLst/>
              <a:gdLst/>
              <a:ahLst/>
              <a:cxnLst/>
              <a:rect l="l" t="t" r="r" b="b"/>
              <a:pathLst>
                <a:path w="16779" h="285" extrusionOk="0">
                  <a:moveTo>
                    <a:pt x="14315" y="1"/>
                  </a:moveTo>
                  <a:cubicBezTo>
                    <a:pt x="12793" y="1"/>
                    <a:pt x="10691" y="9"/>
                    <a:pt x="8373" y="26"/>
                  </a:cubicBezTo>
                  <a:cubicBezTo>
                    <a:pt x="3736" y="92"/>
                    <a:pt x="0" y="192"/>
                    <a:pt x="0" y="259"/>
                  </a:cubicBezTo>
                  <a:cubicBezTo>
                    <a:pt x="0" y="276"/>
                    <a:pt x="943" y="284"/>
                    <a:pt x="2460" y="284"/>
                  </a:cubicBezTo>
                  <a:cubicBezTo>
                    <a:pt x="3978" y="284"/>
                    <a:pt x="6071" y="276"/>
                    <a:pt x="8373" y="259"/>
                  </a:cubicBezTo>
                  <a:cubicBezTo>
                    <a:pt x="13010" y="192"/>
                    <a:pt x="16779" y="92"/>
                    <a:pt x="16779" y="26"/>
                  </a:cubicBezTo>
                  <a:cubicBezTo>
                    <a:pt x="16779" y="9"/>
                    <a:pt x="15837" y="1"/>
                    <a:pt x="14315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5991877" y="1529741"/>
              <a:ext cx="415901" cy="158949"/>
            </a:xfrm>
            <a:custGeom>
              <a:avLst/>
              <a:gdLst/>
              <a:ahLst/>
              <a:cxnLst/>
              <a:rect l="l" t="t" r="r" b="b"/>
              <a:pathLst>
                <a:path w="17981" h="6872" extrusionOk="0">
                  <a:moveTo>
                    <a:pt x="17980" y="0"/>
                  </a:moveTo>
                  <a:cubicBezTo>
                    <a:pt x="17913" y="0"/>
                    <a:pt x="17847" y="34"/>
                    <a:pt x="17780" y="34"/>
                  </a:cubicBezTo>
                  <a:lnTo>
                    <a:pt x="17246" y="200"/>
                  </a:lnTo>
                  <a:cubicBezTo>
                    <a:pt x="16779" y="334"/>
                    <a:pt x="16112" y="567"/>
                    <a:pt x="15278" y="834"/>
                  </a:cubicBezTo>
                  <a:cubicBezTo>
                    <a:pt x="13610" y="1368"/>
                    <a:pt x="11342" y="2168"/>
                    <a:pt x="8840" y="3136"/>
                  </a:cubicBezTo>
                  <a:cubicBezTo>
                    <a:pt x="6372" y="4070"/>
                    <a:pt x="4137" y="5004"/>
                    <a:pt x="2536" y="5704"/>
                  </a:cubicBezTo>
                  <a:cubicBezTo>
                    <a:pt x="1735" y="6038"/>
                    <a:pt x="1101" y="6338"/>
                    <a:pt x="668" y="6538"/>
                  </a:cubicBezTo>
                  <a:lnTo>
                    <a:pt x="167" y="6772"/>
                  </a:lnTo>
                  <a:cubicBezTo>
                    <a:pt x="34" y="6838"/>
                    <a:pt x="1" y="6872"/>
                    <a:pt x="1" y="6872"/>
                  </a:cubicBezTo>
                  <a:cubicBezTo>
                    <a:pt x="67" y="6872"/>
                    <a:pt x="101" y="6838"/>
                    <a:pt x="167" y="6805"/>
                  </a:cubicBezTo>
                  <a:lnTo>
                    <a:pt x="701" y="6605"/>
                  </a:lnTo>
                  <a:lnTo>
                    <a:pt x="2602" y="5838"/>
                  </a:lnTo>
                  <a:cubicBezTo>
                    <a:pt x="4204" y="5171"/>
                    <a:pt x="6439" y="4270"/>
                    <a:pt x="8940" y="3336"/>
                  </a:cubicBezTo>
                  <a:cubicBezTo>
                    <a:pt x="11409" y="2369"/>
                    <a:pt x="13677" y="1568"/>
                    <a:pt x="15312" y="968"/>
                  </a:cubicBezTo>
                  <a:lnTo>
                    <a:pt x="17280" y="300"/>
                  </a:lnTo>
                  <a:lnTo>
                    <a:pt x="17780" y="100"/>
                  </a:lnTo>
                  <a:cubicBezTo>
                    <a:pt x="17847" y="67"/>
                    <a:pt x="17913" y="34"/>
                    <a:pt x="1798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5414760" y="1163223"/>
              <a:ext cx="254638" cy="223043"/>
            </a:xfrm>
            <a:custGeom>
              <a:avLst/>
              <a:gdLst/>
              <a:ahLst/>
              <a:cxnLst/>
              <a:rect l="l" t="t" r="r" b="b"/>
              <a:pathLst>
                <a:path w="11009" h="9643" extrusionOk="0">
                  <a:moveTo>
                    <a:pt x="10972" y="0"/>
                  </a:moveTo>
                  <a:cubicBezTo>
                    <a:pt x="10865" y="0"/>
                    <a:pt x="8394" y="2110"/>
                    <a:pt x="5438" y="4738"/>
                  </a:cubicBezTo>
                  <a:cubicBezTo>
                    <a:pt x="2402" y="7407"/>
                    <a:pt x="0" y="9575"/>
                    <a:pt x="34" y="9642"/>
                  </a:cubicBezTo>
                  <a:cubicBezTo>
                    <a:pt x="34" y="9642"/>
                    <a:pt x="35" y="9642"/>
                    <a:pt x="35" y="9642"/>
                  </a:cubicBezTo>
                  <a:cubicBezTo>
                    <a:pt x="106" y="9642"/>
                    <a:pt x="2592" y="7520"/>
                    <a:pt x="5571" y="4905"/>
                  </a:cubicBezTo>
                  <a:cubicBezTo>
                    <a:pt x="8607" y="2236"/>
                    <a:pt x="11008" y="35"/>
                    <a:pt x="10975" y="2"/>
                  </a:cubicBezTo>
                  <a:cubicBezTo>
                    <a:pt x="10974" y="1"/>
                    <a:pt x="10973" y="0"/>
                    <a:pt x="10972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5499624" y="632412"/>
              <a:ext cx="259264" cy="359579"/>
            </a:xfrm>
            <a:custGeom>
              <a:avLst/>
              <a:gdLst/>
              <a:ahLst/>
              <a:cxnLst/>
              <a:rect l="l" t="t" r="r" b="b"/>
              <a:pathLst>
                <a:path w="11209" h="15546" extrusionOk="0">
                  <a:moveTo>
                    <a:pt x="11141" y="1"/>
                  </a:moveTo>
                  <a:cubicBezTo>
                    <a:pt x="11084" y="1"/>
                    <a:pt x="8559" y="3424"/>
                    <a:pt x="5505" y="7706"/>
                  </a:cubicBezTo>
                  <a:cubicBezTo>
                    <a:pt x="2436" y="12009"/>
                    <a:pt x="1" y="15512"/>
                    <a:pt x="67" y="15545"/>
                  </a:cubicBezTo>
                  <a:cubicBezTo>
                    <a:pt x="68" y="15545"/>
                    <a:pt x="68" y="15545"/>
                    <a:pt x="68" y="15545"/>
                  </a:cubicBezTo>
                  <a:cubicBezTo>
                    <a:pt x="125" y="15545"/>
                    <a:pt x="2651" y="12122"/>
                    <a:pt x="5705" y="7840"/>
                  </a:cubicBezTo>
                  <a:cubicBezTo>
                    <a:pt x="8740" y="3537"/>
                    <a:pt x="11209" y="34"/>
                    <a:pt x="11142" y="1"/>
                  </a:cubicBezTo>
                  <a:cubicBezTo>
                    <a:pt x="11142" y="1"/>
                    <a:pt x="11142" y="1"/>
                    <a:pt x="1114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4672519" y="286757"/>
              <a:ext cx="20100" cy="463733"/>
            </a:xfrm>
            <a:custGeom>
              <a:avLst/>
              <a:gdLst/>
              <a:ahLst/>
              <a:cxnLst/>
              <a:rect l="l" t="t" r="r" b="b"/>
              <a:pathLst>
                <a:path w="869" h="20049" extrusionOk="0">
                  <a:moveTo>
                    <a:pt x="34" y="1"/>
                  </a:moveTo>
                  <a:cubicBezTo>
                    <a:pt x="1" y="67"/>
                    <a:pt x="1" y="134"/>
                    <a:pt x="34" y="234"/>
                  </a:cubicBezTo>
                  <a:lnTo>
                    <a:pt x="68" y="801"/>
                  </a:lnTo>
                  <a:lnTo>
                    <a:pt x="268" y="2936"/>
                  </a:lnTo>
                  <a:cubicBezTo>
                    <a:pt x="401" y="4737"/>
                    <a:pt x="568" y="7273"/>
                    <a:pt x="635" y="10041"/>
                  </a:cubicBezTo>
                  <a:cubicBezTo>
                    <a:pt x="668" y="12810"/>
                    <a:pt x="635" y="15312"/>
                    <a:pt x="568" y="17113"/>
                  </a:cubicBezTo>
                  <a:cubicBezTo>
                    <a:pt x="501" y="18014"/>
                    <a:pt x="501" y="18747"/>
                    <a:pt x="468" y="19281"/>
                  </a:cubicBezTo>
                  <a:cubicBezTo>
                    <a:pt x="435" y="19515"/>
                    <a:pt x="435" y="19715"/>
                    <a:pt x="435" y="19848"/>
                  </a:cubicBezTo>
                  <a:cubicBezTo>
                    <a:pt x="435" y="19915"/>
                    <a:pt x="435" y="19982"/>
                    <a:pt x="435" y="20048"/>
                  </a:cubicBezTo>
                  <a:cubicBezTo>
                    <a:pt x="468" y="19982"/>
                    <a:pt x="468" y="19948"/>
                    <a:pt x="468" y="19882"/>
                  </a:cubicBezTo>
                  <a:lnTo>
                    <a:pt x="535" y="19281"/>
                  </a:lnTo>
                  <a:cubicBezTo>
                    <a:pt x="568" y="18781"/>
                    <a:pt x="635" y="18047"/>
                    <a:pt x="701" y="17146"/>
                  </a:cubicBezTo>
                  <a:cubicBezTo>
                    <a:pt x="801" y="15312"/>
                    <a:pt x="868" y="12777"/>
                    <a:pt x="835" y="10008"/>
                  </a:cubicBezTo>
                  <a:cubicBezTo>
                    <a:pt x="768" y="7273"/>
                    <a:pt x="601" y="4737"/>
                    <a:pt x="401" y="2936"/>
                  </a:cubicBezTo>
                  <a:cubicBezTo>
                    <a:pt x="301" y="2036"/>
                    <a:pt x="234" y="1302"/>
                    <a:pt x="168" y="801"/>
                  </a:cubicBezTo>
                  <a:cubicBezTo>
                    <a:pt x="101" y="568"/>
                    <a:pt x="101" y="368"/>
                    <a:pt x="68" y="201"/>
                  </a:cubicBezTo>
                  <a:cubicBezTo>
                    <a:pt x="68" y="134"/>
                    <a:pt x="34" y="67"/>
                    <a:pt x="34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048333" y="895516"/>
              <a:ext cx="156659" cy="283967"/>
            </a:xfrm>
            <a:custGeom>
              <a:avLst/>
              <a:gdLst/>
              <a:ahLst/>
              <a:cxnLst/>
              <a:rect l="l" t="t" r="r" b="b"/>
              <a:pathLst>
                <a:path w="6773" h="12277" extrusionOk="0">
                  <a:moveTo>
                    <a:pt x="1" y="1"/>
                  </a:moveTo>
                  <a:lnTo>
                    <a:pt x="1" y="1"/>
                  </a:lnTo>
                  <a:cubicBezTo>
                    <a:pt x="68" y="167"/>
                    <a:pt x="134" y="334"/>
                    <a:pt x="201" y="501"/>
                  </a:cubicBezTo>
                  <a:cubicBezTo>
                    <a:pt x="335" y="835"/>
                    <a:pt x="568" y="1302"/>
                    <a:pt x="835" y="1869"/>
                  </a:cubicBezTo>
                  <a:cubicBezTo>
                    <a:pt x="1369" y="3036"/>
                    <a:pt x="2136" y="4604"/>
                    <a:pt x="3070" y="6305"/>
                  </a:cubicBezTo>
                  <a:cubicBezTo>
                    <a:pt x="4004" y="8006"/>
                    <a:pt x="4938" y="9507"/>
                    <a:pt x="5605" y="10575"/>
                  </a:cubicBezTo>
                  <a:cubicBezTo>
                    <a:pt x="5972" y="11109"/>
                    <a:pt x="6239" y="11542"/>
                    <a:pt x="6439" y="11842"/>
                  </a:cubicBezTo>
                  <a:cubicBezTo>
                    <a:pt x="6539" y="12009"/>
                    <a:pt x="6639" y="12143"/>
                    <a:pt x="6772" y="12276"/>
                  </a:cubicBezTo>
                  <a:cubicBezTo>
                    <a:pt x="6706" y="12109"/>
                    <a:pt x="6639" y="11942"/>
                    <a:pt x="6539" y="11809"/>
                  </a:cubicBezTo>
                  <a:lnTo>
                    <a:pt x="5772" y="10508"/>
                  </a:lnTo>
                  <a:cubicBezTo>
                    <a:pt x="5105" y="9407"/>
                    <a:pt x="4204" y="7906"/>
                    <a:pt x="3270" y="6205"/>
                  </a:cubicBezTo>
                  <a:cubicBezTo>
                    <a:pt x="2336" y="4504"/>
                    <a:pt x="1535" y="2936"/>
                    <a:pt x="968" y="1802"/>
                  </a:cubicBezTo>
                  <a:lnTo>
                    <a:pt x="268" y="468"/>
                  </a:lnTo>
                  <a:cubicBezTo>
                    <a:pt x="201" y="301"/>
                    <a:pt x="101" y="134"/>
                    <a:pt x="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5073732" y="432592"/>
              <a:ext cx="98788" cy="535483"/>
            </a:xfrm>
            <a:custGeom>
              <a:avLst/>
              <a:gdLst/>
              <a:ahLst/>
              <a:cxnLst/>
              <a:rect l="l" t="t" r="r" b="b"/>
              <a:pathLst>
                <a:path w="4271" h="23151" extrusionOk="0">
                  <a:moveTo>
                    <a:pt x="3970" y="0"/>
                  </a:moveTo>
                  <a:cubicBezTo>
                    <a:pt x="3937" y="200"/>
                    <a:pt x="3937" y="367"/>
                    <a:pt x="3937" y="567"/>
                  </a:cubicBezTo>
                  <a:lnTo>
                    <a:pt x="3937" y="2068"/>
                  </a:lnTo>
                  <a:cubicBezTo>
                    <a:pt x="3970" y="3403"/>
                    <a:pt x="4003" y="5271"/>
                    <a:pt x="4037" y="7406"/>
                  </a:cubicBezTo>
                  <a:cubicBezTo>
                    <a:pt x="3803" y="8740"/>
                    <a:pt x="3503" y="10208"/>
                    <a:pt x="3136" y="11742"/>
                  </a:cubicBezTo>
                  <a:cubicBezTo>
                    <a:pt x="2402" y="14944"/>
                    <a:pt x="1635" y="17780"/>
                    <a:pt x="1001" y="19848"/>
                  </a:cubicBezTo>
                  <a:lnTo>
                    <a:pt x="267" y="22250"/>
                  </a:lnTo>
                  <a:cubicBezTo>
                    <a:pt x="167" y="22516"/>
                    <a:pt x="101" y="22750"/>
                    <a:pt x="67" y="22917"/>
                  </a:cubicBezTo>
                  <a:cubicBezTo>
                    <a:pt x="34" y="22983"/>
                    <a:pt x="1" y="23083"/>
                    <a:pt x="1" y="23150"/>
                  </a:cubicBezTo>
                  <a:cubicBezTo>
                    <a:pt x="67" y="23083"/>
                    <a:pt x="101" y="22983"/>
                    <a:pt x="134" y="22883"/>
                  </a:cubicBezTo>
                  <a:lnTo>
                    <a:pt x="368" y="22250"/>
                  </a:lnTo>
                  <a:cubicBezTo>
                    <a:pt x="568" y="21682"/>
                    <a:pt x="835" y="20849"/>
                    <a:pt x="1168" y="19848"/>
                  </a:cubicBezTo>
                  <a:cubicBezTo>
                    <a:pt x="1835" y="17813"/>
                    <a:pt x="2636" y="14944"/>
                    <a:pt x="3370" y="11742"/>
                  </a:cubicBezTo>
                  <a:cubicBezTo>
                    <a:pt x="3737" y="10208"/>
                    <a:pt x="4037" y="8740"/>
                    <a:pt x="4270" y="7406"/>
                  </a:cubicBezTo>
                  <a:cubicBezTo>
                    <a:pt x="4204" y="5237"/>
                    <a:pt x="4137" y="3403"/>
                    <a:pt x="4070" y="2068"/>
                  </a:cubicBezTo>
                  <a:cubicBezTo>
                    <a:pt x="4070" y="1435"/>
                    <a:pt x="4003" y="934"/>
                    <a:pt x="4003" y="567"/>
                  </a:cubicBezTo>
                  <a:cubicBezTo>
                    <a:pt x="4003" y="367"/>
                    <a:pt x="4003" y="200"/>
                    <a:pt x="397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6"/>
          <p:cNvSpPr/>
          <p:nvPr/>
        </p:nvSpPr>
        <p:spPr>
          <a:xfrm>
            <a:off x="-9475" y="-28400"/>
            <a:ext cx="109800" cy="5190900"/>
          </a:xfrm>
          <a:prstGeom prst="rect">
            <a:avLst/>
          </a:prstGeom>
          <a:gradFill>
            <a:gsLst>
              <a:gs pos="0">
                <a:srgbClr val="073763"/>
              </a:gs>
              <a:gs pos="100000">
                <a:srgbClr val="0B539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9833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3">
  <p:cSld name="Caption 3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0"/>
          <p:cNvGrpSpPr/>
          <p:nvPr/>
        </p:nvGrpSpPr>
        <p:grpSpPr>
          <a:xfrm rot="665">
            <a:off x="2325031" y="788999"/>
            <a:ext cx="4037187" cy="4022477"/>
            <a:chOff x="2541506" y="238925"/>
            <a:chExt cx="3903303" cy="3968113"/>
          </a:xfrm>
        </p:grpSpPr>
        <p:sp>
          <p:nvSpPr>
            <p:cNvPr id="197" name="Google Shape;197;p10"/>
            <p:cNvSpPr/>
            <p:nvPr/>
          </p:nvSpPr>
          <p:spPr>
            <a:xfrm>
              <a:off x="2835465" y="640138"/>
              <a:ext cx="810915" cy="2068562"/>
            </a:xfrm>
            <a:custGeom>
              <a:avLst/>
              <a:gdLst/>
              <a:ahLst/>
              <a:cxnLst/>
              <a:rect l="l" t="t" r="r" b="b"/>
              <a:pathLst>
                <a:path w="35059" h="89432" extrusionOk="0">
                  <a:moveTo>
                    <a:pt x="35059" y="0"/>
                  </a:moveTo>
                  <a:lnTo>
                    <a:pt x="34825" y="100"/>
                  </a:lnTo>
                  <a:lnTo>
                    <a:pt x="34092" y="434"/>
                  </a:lnTo>
                  <a:lnTo>
                    <a:pt x="32957" y="968"/>
                  </a:lnTo>
                  <a:cubicBezTo>
                    <a:pt x="32490" y="1168"/>
                    <a:pt x="31990" y="1468"/>
                    <a:pt x="31423" y="1768"/>
                  </a:cubicBezTo>
                  <a:cubicBezTo>
                    <a:pt x="28187" y="3536"/>
                    <a:pt x="25152" y="5638"/>
                    <a:pt x="22350" y="8073"/>
                  </a:cubicBezTo>
                  <a:cubicBezTo>
                    <a:pt x="20448" y="9741"/>
                    <a:pt x="18614" y="11542"/>
                    <a:pt x="16946" y="13443"/>
                  </a:cubicBezTo>
                  <a:cubicBezTo>
                    <a:pt x="15011" y="15645"/>
                    <a:pt x="13243" y="17980"/>
                    <a:pt x="11642" y="20415"/>
                  </a:cubicBezTo>
                  <a:cubicBezTo>
                    <a:pt x="8040" y="26052"/>
                    <a:pt x="5271" y="32223"/>
                    <a:pt x="3436" y="38661"/>
                  </a:cubicBezTo>
                  <a:cubicBezTo>
                    <a:pt x="1635" y="45133"/>
                    <a:pt x="568" y="51771"/>
                    <a:pt x="267" y="58442"/>
                  </a:cubicBezTo>
                  <a:cubicBezTo>
                    <a:pt x="1" y="63913"/>
                    <a:pt x="134" y="69383"/>
                    <a:pt x="701" y="74821"/>
                  </a:cubicBezTo>
                  <a:cubicBezTo>
                    <a:pt x="1068" y="78490"/>
                    <a:pt x="1802" y="82126"/>
                    <a:pt x="2903" y="85628"/>
                  </a:cubicBezTo>
                  <a:cubicBezTo>
                    <a:pt x="3303" y="86863"/>
                    <a:pt x="3670" y="87830"/>
                    <a:pt x="3937" y="88464"/>
                  </a:cubicBezTo>
                  <a:lnTo>
                    <a:pt x="4270" y="89198"/>
                  </a:lnTo>
                  <a:lnTo>
                    <a:pt x="4270" y="89198"/>
                  </a:lnTo>
                  <a:lnTo>
                    <a:pt x="4003" y="88464"/>
                  </a:lnTo>
                  <a:cubicBezTo>
                    <a:pt x="3737" y="87830"/>
                    <a:pt x="3403" y="86896"/>
                    <a:pt x="3003" y="85628"/>
                  </a:cubicBezTo>
                  <a:cubicBezTo>
                    <a:pt x="1935" y="82092"/>
                    <a:pt x="1235" y="78457"/>
                    <a:pt x="901" y="74787"/>
                  </a:cubicBezTo>
                  <a:cubicBezTo>
                    <a:pt x="334" y="69350"/>
                    <a:pt x="234" y="63913"/>
                    <a:pt x="501" y="58476"/>
                  </a:cubicBezTo>
                  <a:cubicBezTo>
                    <a:pt x="801" y="51771"/>
                    <a:pt x="1869" y="45166"/>
                    <a:pt x="3703" y="38728"/>
                  </a:cubicBezTo>
                  <a:cubicBezTo>
                    <a:pt x="5504" y="32290"/>
                    <a:pt x="8240" y="26152"/>
                    <a:pt x="11876" y="20548"/>
                  </a:cubicBezTo>
                  <a:cubicBezTo>
                    <a:pt x="13443" y="18113"/>
                    <a:pt x="15178" y="15778"/>
                    <a:pt x="17079" y="13577"/>
                  </a:cubicBezTo>
                  <a:cubicBezTo>
                    <a:pt x="18747" y="11675"/>
                    <a:pt x="20549" y="9874"/>
                    <a:pt x="22450" y="8173"/>
                  </a:cubicBezTo>
                  <a:cubicBezTo>
                    <a:pt x="25219" y="5771"/>
                    <a:pt x="28254" y="3636"/>
                    <a:pt x="31456" y="1835"/>
                  </a:cubicBezTo>
                  <a:cubicBezTo>
                    <a:pt x="32023" y="1535"/>
                    <a:pt x="32524" y="1235"/>
                    <a:pt x="32991" y="1001"/>
                  </a:cubicBezTo>
                  <a:lnTo>
                    <a:pt x="34125" y="467"/>
                  </a:lnTo>
                  <a:lnTo>
                    <a:pt x="34825" y="134"/>
                  </a:lnTo>
                  <a:cubicBezTo>
                    <a:pt x="34992" y="34"/>
                    <a:pt x="35059" y="0"/>
                    <a:pt x="35059" y="0"/>
                  </a:cubicBezTo>
                  <a:close/>
                  <a:moveTo>
                    <a:pt x="4270" y="89198"/>
                  </a:moveTo>
                  <a:cubicBezTo>
                    <a:pt x="4337" y="89364"/>
                    <a:pt x="4370" y="89431"/>
                    <a:pt x="4370" y="89431"/>
                  </a:cubicBezTo>
                  <a:lnTo>
                    <a:pt x="4270" y="8919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5766591" y="634725"/>
              <a:ext cx="641187" cy="895038"/>
            </a:xfrm>
            <a:custGeom>
              <a:avLst/>
              <a:gdLst/>
              <a:ahLst/>
              <a:cxnLst/>
              <a:rect l="l" t="t" r="r" b="b"/>
              <a:pathLst>
                <a:path w="27721" h="38696" extrusionOk="0">
                  <a:moveTo>
                    <a:pt x="0" y="1"/>
                  </a:moveTo>
                  <a:lnTo>
                    <a:pt x="100" y="101"/>
                  </a:lnTo>
                  <a:lnTo>
                    <a:pt x="401" y="334"/>
                  </a:lnTo>
                  <a:lnTo>
                    <a:pt x="1535" y="1168"/>
                  </a:lnTo>
                  <a:cubicBezTo>
                    <a:pt x="2002" y="1535"/>
                    <a:pt x="2636" y="1969"/>
                    <a:pt x="3303" y="2536"/>
                  </a:cubicBezTo>
                  <a:lnTo>
                    <a:pt x="4403" y="3403"/>
                  </a:lnTo>
                  <a:lnTo>
                    <a:pt x="4971" y="3870"/>
                  </a:lnTo>
                  <a:lnTo>
                    <a:pt x="5604" y="4404"/>
                  </a:lnTo>
                  <a:cubicBezTo>
                    <a:pt x="6405" y="5105"/>
                    <a:pt x="7339" y="5872"/>
                    <a:pt x="8273" y="6772"/>
                  </a:cubicBezTo>
                  <a:cubicBezTo>
                    <a:pt x="8740" y="7206"/>
                    <a:pt x="9274" y="7640"/>
                    <a:pt x="9741" y="8140"/>
                  </a:cubicBezTo>
                  <a:cubicBezTo>
                    <a:pt x="10241" y="8640"/>
                    <a:pt x="10741" y="9141"/>
                    <a:pt x="11242" y="9641"/>
                  </a:cubicBezTo>
                  <a:cubicBezTo>
                    <a:pt x="13443" y="11909"/>
                    <a:pt x="15478" y="14344"/>
                    <a:pt x="17346" y="16880"/>
                  </a:cubicBezTo>
                  <a:cubicBezTo>
                    <a:pt x="19181" y="19415"/>
                    <a:pt x="20849" y="22117"/>
                    <a:pt x="22316" y="24885"/>
                  </a:cubicBezTo>
                  <a:lnTo>
                    <a:pt x="23284" y="26787"/>
                  </a:lnTo>
                  <a:cubicBezTo>
                    <a:pt x="23584" y="27387"/>
                    <a:pt x="23817" y="28021"/>
                    <a:pt x="24118" y="28621"/>
                  </a:cubicBezTo>
                  <a:cubicBezTo>
                    <a:pt x="24651" y="29789"/>
                    <a:pt x="25052" y="30923"/>
                    <a:pt x="25485" y="31957"/>
                  </a:cubicBezTo>
                  <a:lnTo>
                    <a:pt x="25752" y="32691"/>
                  </a:lnTo>
                  <a:cubicBezTo>
                    <a:pt x="25852" y="32958"/>
                    <a:pt x="25919" y="33191"/>
                    <a:pt x="26019" y="33425"/>
                  </a:cubicBezTo>
                  <a:lnTo>
                    <a:pt x="26453" y="34759"/>
                  </a:lnTo>
                  <a:cubicBezTo>
                    <a:pt x="26753" y="35560"/>
                    <a:pt x="26953" y="36293"/>
                    <a:pt x="27153" y="36894"/>
                  </a:cubicBezTo>
                  <a:cubicBezTo>
                    <a:pt x="27320" y="37461"/>
                    <a:pt x="27453" y="37895"/>
                    <a:pt x="27553" y="38228"/>
                  </a:cubicBezTo>
                  <a:lnTo>
                    <a:pt x="27653" y="38595"/>
                  </a:lnTo>
                  <a:cubicBezTo>
                    <a:pt x="27687" y="38629"/>
                    <a:pt x="27687" y="38662"/>
                    <a:pt x="27720" y="38695"/>
                  </a:cubicBezTo>
                  <a:lnTo>
                    <a:pt x="27720" y="38595"/>
                  </a:lnTo>
                  <a:cubicBezTo>
                    <a:pt x="27687" y="38495"/>
                    <a:pt x="27653" y="38362"/>
                    <a:pt x="27620" y="38228"/>
                  </a:cubicBezTo>
                  <a:cubicBezTo>
                    <a:pt x="27520" y="37895"/>
                    <a:pt x="27420" y="37461"/>
                    <a:pt x="27253" y="36861"/>
                  </a:cubicBezTo>
                  <a:cubicBezTo>
                    <a:pt x="27086" y="36260"/>
                    <a:pt x="26886" y="35526"/>
                    <a:pt x="26586" y="34692"/>
                  </a:cubicBezTo>
                  <a:cubicBezTo>
                    <a:pt x="26453" y="34292"/>
                    <a:pt x="26319" y="33858"/>
                    <a:pt x="26152" y="33391"/>
                  </a:cubicBezTo>
                  <a:cubicBezTo>
                    <a:pt x="26086" y="33158"/>
                    <a:pt x="26019" y="32891"/>
                    <a:pt x="25919" y="32658"/>
                  </a:cubicBezTo>
                  <a:cubicBezTo>
                    <a:pt x="25819" y="32391"/>
                    <a:pt x="25719" y="32157"/>
                    <a:pt x="25619" y="31890"/>
                  </a:cubicBezTo>
                  <a:cubicBezTo>
                    <a:pt x="25252" y="30890"/>
                    <a:pt x="24818" y="29755"/>
                    <a:pt x="24284" y="28555"/>
                  </a:cubicBezTo>
                  <a:cubicBezTo>
                    <a:pt x="24017" y="27988"/>
                    <a:pt x="23751" y="27354"/>
                    <a:pt x="23450" y="26720"/>
                  </a:cubicBezTo>
                  <a:lnTo>
                    <a:pt x="22516" y="24819"/>
                  </a:lnTo>
                  <a:cubicBezTo>
                    <a:pt x="21049" y="22017"/>
                    <a:pt x="19381" y="19315"/>
                    <a:pt x="17546" y="16746"/>
                  </a:cubicBezTo>
                  <a:cubicBezTo>
                    <a:pt x="15645" y="14211"/>
                    <a:pt x="13610" y="11776"/>
                    <a:pt x="11408" y="9541"/>
                  </a:cubicBezTo>
                  <a:lnTo>
                    <a:pt x="9874" y="8040"/>
                  </a:lnTo>
                  <a:cubicBezTo>
                    <a:pt x="9407" y="7540"/>
                    <a:pt x="8873" y="7106"/>
                    <a:pt x="8406" y="6672"/>
                  </a:cubicBezTo>
                  <a:cubicBezTo>
                    <a:pt x="7472" y="5772"/>
                    <a:pt x="6538" y="5004"/>
                    <a:pt x="5704" y="4304"/>
                  </a:cubicBezTo>
                  <a:lnTo>
                    <a:pt x="5071" y="3770"/>
                  </a:lnTo>
                  <a:lnTo>
                    <a:pt x="4470" y="3303"/>
                  </a:lnTo>
                  <a:lnTo>
                    <a:pt x="3369" y="2469"/>
                  </a:lnTo>
                  <a:cubicBezTo>
                    <a:pt x="2702" y="1902"/>
                    <a:pt x="2068" y="1469"/>
                    <a:pt x="1568" y="1135"/>
                  </a:cubicBezTo>
                  <a:lnTo>
                    <a:pt x="401" y="301"/>
                  </a:lnTo>
                  <a:lnTo>
                    <a:pt x="100" y="68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2541506" y="913257"/>
              <a:ext cx="1486033" cy="2241390"/>
            </a:xfrm>
            <a:custGeom>
              <a:avLst/>
              <a:gdLst/>
              <a:ahLst/>
              <a:cxnLst/>
              <a:rect l="l" t="t" r="r" b="b"/>
              <a:pathLst>
                <a:path w="64247" h="96904" extrusionOk="0">
                  <a:moveTo>
                    <a:pt x="64246" y="1"/>
                  </a:moveTo>
                  <a:lnTo>
                    <a:pt x="63379" y="401"/>
                  </a:lnTo>
                  <a:cubicBezTo>
                    <a:pt x="63012" y="601"/>
                    <a:pt x="62512" y="835"/>
                    <a:pt x="61978" y="1135"/>
                  </a:cubicBezTo>
                  <a:lnTo>
                    <a:pt x="60110" y="2202"/>
                  </a:lnTo>
                  <a:cubicBezTo>
                    <a:pt x="50270" y="8173"/>
                    <a:pt x="42397" y="16880"/>
                    <a:pt x="37527" y="27287"/>
                  </a:cubicBezTo>
                  <a:cubicBezTo>
                    <a:pt x="35826" y="30923"/>
                    <a:pt x="34525" y="34759"/>
                    <a:pt x="33658" y="38695"/>
                  </a:cubicBezTo>
                  <a:cubicBezTo>
                    <a:pt x="33191" y="40763"/>
                    <a:pt x="32857" y="42865"/>
                    <a:pt x="32590" y="44966"/>
                  </a:cubicBezTo>
                  <a:cubicBezTo>
                    <a:pt x="32357" y="47168"/>
                    <a:pt x="32257" y="49369"/>
                    <a:pt x="32257" y="51538"/>
                  </a:cubicBezTo>
                  <a:cubicBezTo>
                    <a:pt x="32257" y="58188"/>
                    <a:pt x="33384" y="64738"/>
                    <a:pt x="35604" y="70991"/>
                  </a:cubicBezTo>
                  <a:lnTo>
                    <a:pt x="35604" y="70991"/>
                  </a:lnTo>
                  <a:lnTo>
                    <a:pt x="9908" y="89632"/>
                  </a:lnTo>
                  <a:lnTo>
                    <a:pt x="2469" y="95069"/>
                  </a:lnTo>
                  <a:lnTo>
                    <a:pt x="501" y="96503"/>
                  </a:lnTo>
                  <a:lnTo>
                    <a:pt x="0" y="96904"/>
                  </a:lnTo>
                  <a:lnTo>
                    <a:pt x="501" y="96537"/>
                  </a:lnTo>
                  <a:cubicBezTo>
                    <a:pt x="968" y="96203"/>
                    <a:pt x="1635" y="95736"/>
                    <a:pt x="2502" y="95102"/>
                  </a:cubicBezTo>
                  <a:lnTo>
                    <a:pt x="9974" y="89732"/>
                  </a:lnTo>
                  <a:lnTo>
                    <a:pt x="35793" y="71118"/>
                  </a:lnTo>
                  <a:lnTo>
                    <a:pt x="35859" y="71052"/>
                  </a:lnTo>
                  <a:lnTo>
                    <a:pt x="35826" y="70985"/>
                  </a:lnTo>
                  <a:cubicBezTo>
                    <a:pt x="33624" y="64747"/>
                    <a:pt x="32490" y="58176"/>
                    <a:pt x="32490" y="51538"/>
                  </a:cubicBezTo>
                  <a:cubicBezTo>
                    <a:pt x="32490" y="49369"/>
                    <a:pt x="32590" y="47201"/>
                    <a:pt x="32824" y="45000"/>
                  </a:cubicBezTo>
                  <a:cubicBezTo>
                    <a:pt x="33091" y="42898"/>
                    <a:pt x="33424" y="40830"/>
                    <a:pt x="33891" y="38762"/>
                  </a:cubicBezTo>
                  <a:cubicBezTo>
                    <a:pt x="34759" y="34826"/>
                    <a:pt x="36060" y="31023"/>
                    <a:pt x="37727" y="27387"/>
                  </a:cubicBezTo>
                  <a:cubicBezTo>
                    <a:pt x="42598" y="17013"/>
                    <a:pt x="50403" y="8307"/>
                    <a:pt x="60177" y="2302"/>
                  </a:cubicBezTo>
                  <a:lnTo>
                    <a:pt x="62011" y="1202"/>
                  </a:lnTo>
                  <a:cubicBezTo>
                    <a:pt x="62578" y="901"/>
                    <a:pt x="63045" y="668"/>
                    <a:pt x="63412" y="468"/>
                  </a:cubicBezTo>
                  <a:lnTo>
                    <a:pt x="6424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3958843" y="238925"/>
              <a:ext cx="1201326" cy="376533"/>
            </a:xfrm>
            <a:custGeom>
              <a:avLst/>
              <a:gdLst/>
              <a:ahLst/>
              <a:cxnLst/>
              <a:rect l="l" t="t" r="r" b="b"/>
              <a:pathLst>
                <a:path w="51938" h="16279" extrusionOk="0">
                  <a:moveTo>
                    <a:pt x="1" y="1"/>
                  </a:moveTo>
                  <a:cubicBezTo>
                    <a:pt x="1" y="1"/>
                    <a:pt x="34" y="1"/>
                    <a:pt x="67" y="67"/>
                  </a:cubicBezTo>
                  <a:lnTo>
                    <a:pt x="201" y="267"/>
                  </a:lnTo>
                  <a:lnTo>
                    <a:pt x="328" y="454"/>
                  </a:lnTo>
                  <a:lnTo>
                    <a:pt x="201" y="234"/>
                  </a:lnTo>
                  <a:lnTo>
                    <a:pt x="67" y="1"/>
                  </a:lnTo>
                  <a:close/>
                  <a:moveTo>
                    <a:pt x="328" y="454"/>
                  </a:moveTo>
                  <a:lnTo>
                    <a:pt x="701" y="1101"/>
                  </a:lnTo>
                  <a:cubicBezTo>
                    <a:pt x="1168" y="1869"/>
                    <a:pt x="1835" y="2936"/>
                    <a:pt x="2669" y="4337"/>
                  </a:cubicBezTo>
                  <a:cubicBezTo>
                    <a:pt x="4404" y="7072"/>
                    <a:pt x="6805" y="11008"/>
                    <a:pt x="9641" y="15578"/>
                  </a:cubicBezTo>
                  <a:lnTo>
                    <a:pt x="9674" y="15645"/>
                  </a:lnTo>
                  <a:lnTo>
                    <a:pt x="9741" y="15645"/>
                  </a:lnTo>
                  <a:cubicBezTo>
                    <a:pt x="13677" y="14578"/>
                    <a:pt x="17680" y="13844"/>
                    <a:pt x="21716" y="13410"/>
                  </a:cubicBezTo>
                  <a:cubicBezTo>
                    <a:pt x="24340" y="13143"/>
                    <a:pt x="26979" y="13010"/>
                    <a:pt x="29623" y="13010"/>
                  </a:cubicBezTo>
                  <a:cubicBezTo>
                    <a:pt x="30945" y="13010"/>
                    <a:pt x="32268" y="13043"/>
                    <a:pt x="33591" y="13110"/>
                  </a:cubicBezTo>
                  <a:cubicBezTo>
                    <a:pt x="36827" y="13243"/>
                    <a:pt x="40029" y="13644"/>
                    <a:pt x="43231" y="14211"/>
                  </a:cubicBezTo>
                  <a:lnTo>
                    <a:pt x="44199" y="14378"/>
                  </a:lnTo>
                  <a:lnTo>
                    <a:pt x="45166" y="14578"/>
                  </a:lnTo>
                  <a:lnTo>
                    <a:pt x="46867" y="14945"/>
                  </a:lnTo>
                  <a:cubicBezTo>
                    <a:pt x="47935" y="15211"/>
                    <a:pt x="48869" y="15445"/>
                    <a:pt x="49603" y="15645"/>
                  </a:cubicBezTo>
                  <a:lnTo>
                    <a:pt x="51337" y="16112"/>
                  </a:lnTo>
                  <a:lnTo>
                    <a:pt x="51771" y="16246"/>
                  </a:lnTo>
                  <a:cubicBezTo>
                    <a:pt x="51804" y="16246"/>
                    <a:pt x="51871" y="16246"/>
                    <a:pt x="51938" y="16279"/>
                  </a:cubicBezTo>
                  <a:cubicBezTo>
                    <a:pt x="51871" y="16246"/>
                    <a:pt x="51838" y="16212"/>
                    <a:pt x="51771" y="16212"/>
                  </a:cubicBezTo>
                  <a:lnTo>
                    <a:pt x="51337" y="16079"/>
                  </a:lnTo>
                  <a:lnTo>
                    <a:pt x="49636" y="15545"/>
                  </a:lnTo>
                  <a:cubicBezTo>
                    <a:pt x="48869" y="15345"/>
                    <a:pt x="47968" y="15111"/>
                    <a:pt x="46901" y="14845"/>
                  </a:cubicBezTo>
                  <a:lnTo>
                    <a:pt x="45166" y="14444"/>
                  </a:lnTo>
                  <a:lnTo>
                    <a:pt x="44232" y="14244"/>
                  </a:lnTo>
                  <a:lnTo>
                    <a:pt x="43231" y="14077"/>
                  </a:lnTo>
                  <a:cubicBezTo>
                    <a:pt x="40062" y="13477"/>
                    <a:pt x="36827" y="13077"/>
                    <a:pt x="33591" y="12910"/>
                  </a:cubicBezTo>
                  <a:cubicBezTo>
                    <a:pt x="32292" y="12844"/>
                    <a:pt x="30992" y="12811"/>
                    <a:pt x="29693" y="12811"/>
                  </a:cubicBezTo>
                  <a:cubicBezTo>
                    <a:pt x="27023" y="12811"/>
                    <a:pt x="24353" y="12952"/>
                    <a:pt x="21683" y="13243"/>
                  </a:cubicBezTo>
                  <a:cubicBezTo>
                    <a:pt x="17670" y="13641"/>
                    <a:pt x="13689" y="14402"/>
                    <a:pt x="9775" y="15460"/>
                  </a:cubicBezTo>
                  <a:lnTo>
                    <a:pt x="9775" y="15460"/>
                  </a:lnTo>
                  <a:cubicBezTo>
                    <a:pt x="6920" y="10946"/>
                    <a:pt x="4497" y="7062"/>
                    <a:pt x="2769" y="4304"/>
                  </a:cubicBezTo>
                  <a:lnTo>
                    <a:pt x="768" y="1101"/>
                  </a:lnTo>
                  <a:lnTo>
                    <a:pt x="328" y="45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5769667" y="2660821"/>
              <a:ext cx="672042" cy="1546217"/>
            </a:xfrm>
            <a:custGeom>
              <a:avLst/>
              <a:gdLst/>
              <a:ahLst/>
              <a:cxnLst/>
              <a:rect l="l" t="t" r="r" b="b"/>
              <a:pathLst>
                <a:path w="29055" h="66849" extrusionOk="0">
                  <a:moveTo>
                    <a:pt x="29055" y="1"/>
                  </a:moveTo>
                  <a:cubicBezTo>
                    <a:pt x="29021" y="68"/>
                    <a:pt x="28988" y="134"/>
                    <a:pt x="28955" y="201"/>
                  </a:cubicBezTo>
                  <a:cubicBezTo>
                    <a:pt x="28921" y="334"/>
                    <a:pt x="28855" y="535"/>
                    <a:pt x="28788" y="768"/>
                  </a:cubicBezTo>
                  <a:cubicBezTo>
                    <a:pt x="28621" y="1268"/>
                    <a:pt x="28421" y="2036"/>
                    <a:pt x="28087" y="2970"/>
                  </a:cubicBezTo>
                  <a:cubicBezTo>
                    <a:pt x="27754" y="3904"/>
                    <a:pt x="27354" y="5071"/>
                    <a:pt x="26820" y="6405"/>
                  </a:cubicBezTo>
                  <a:cubicBezTo>
                    <a:pt x="26286" y="7706"/>
                    <a:pt x="25686" y="9241"/>
                    <a:pt x="24919" y="10842"/>
                  </a:cubicBezTo>
                  <a:cubicBezTo>
                    <a:pt x="23184" y="14678"/>
                    <a:pt x="21116" y="18347"/>
                    <a:pt x="18814" y="21850"/>
                  </a:cubicBezTo>
                  <a:cubicBezTo>
                    <a:pt x="18481" y="22350"/>
                    <a:pt x="18147" y="22851"/>
                    <a:pt x="17813" y="23351"/>
                  </a:cubicBezTo>
                  <a:lnTo>
                    <a:pt x="16746" y="24852"/>
                  </a:lnTo>
                  <a:cubicBezTo>
                    <a:pt x="16012" y="25853"/>
                    <a:pt x="15212" y="26853"/>
                    <a:pt x="14444" y="27854"/>
                  </a:cubicBezTo>
                  <a:cubicBezTo>
                    <a:pt x="14011" y="28388"/>
                    <a:pt x="13610" y="28855"/>
                    <a:pt x="13177" y="29389"/>
                  </a:cubicBezTo>
                  <a:lnTo>
                    <a:pt x="11909" y="30890"/>
                  </a:lnTo>
                  <a:lnTo>
                    <a:pt x="10542" y="32357"/>
                  </a:lnTo>
                  <a:cubicBezTo>
                    <a:pt x="10075" y="32858"/>
                    <a:pt x="9608" y="33358"/>
                    <a:pt x="9141" y="33858"/>
                  </a:cubicBezTo>
                  <a:cubicBezTo>
                    <a:pt x="6305" y="36727"/>
                    <a:pt x="3270" y="39396"/>
                    <a:pt x="67" y="41831"/>
                  </a:cubicBezTo>
                  <a:lnTo>
                    <a:pt x="1" y="41898"/>
                  </a:lnTo>
                  <a:lnTo>
                    <a:pt x="34" y="41964"/>
                  </a:lnTo>
                  <a:cubicBezTo>
                    <a:pt x="3470" y="49203"/>
                    <a:pt x="6439" y="55441"/>
                    <a:pt x="8540" y="59844"/>
                  </a:cubicBezTo>
                  <a:cubicBezTo>
                    <a:pt x="9574" y="62045"/>
                    <a:pt x="10408" y="63813"/>
                    <a:pt x="11009" y="65014"/>
                  </a:cubicBezTo>
                  <a:cubicBezTo>
                    <a:pt x="11275" y="65615"/>
                    <a:pt x="11509" y="66048"/>
                    <a:pt x="11676" y="66382"/>
                  </a:cubicBezTo>
                  <a:lnTo>
                    <a:pt x="11843" y="66749"/>
                  </a:lnTo>
                  <a:cubicBezTo>
                    <a:pt x="11876" y="66815"/>
                    <a:pt x="11909" y="66849"/>
                    <a:pt x="11909" y="66849"/>
                  </a:cubicBezTo>
                  <a:lnTo>
                    <a:pt x="11876" y="66749"/>
                  </a:lnTo>
                  <a:lnTo>
                    <a:pt x="11709" y="66382"/>
                  </a:lnTo>
                  <a:cubicBezTo>
                    <a:pt x="11542" y="66048"/>
                    <a:pt x="11342" y="65581"/>
                    <a:pt x="11075" y="64981"/>
                  </a:cubicBezTo>
                  <a:lnTo>
                    <a:pt x="8640" y="59810"/>
                  </a:lnTo>
                  <a:lnTo>
                    <a:pt x="239" y="41944"/>
                  </a:lnTo>
                  <a:lnTo>
                    <a:pt x="239" y="41944"/>
                  </a:lnTo>
                  <a:cubicBezTo>
                    <a:pt x="3448" y="39523"/>
                    <a:pt x="6459" y="36873"/>
                    <a:pt x="9274" y="33992"/>
                  </a:cubicBezTo>
                  <a:cubicBezTo>
                    <a:pt x="9774" y="33525"/>
                    <a:pt x="10241" y="33025"/>
                    <a:pt x="10675" y="32524"/>
                  </a:cubicBezTo>
                  <a:lnTo>
                    <a:pt x="12043" y="31023"/>
                  </a:lnTo>
                  <a:cubicBezTo>
                    <a:pt x="12476" y="30523"/>
                    <a:pt x="12910" y="30022"/>
                    <a:pt x="13344" y="29522"/>
                  </a:cubicBezTo>
                  <a:cubicBezTo>
                    <a:pt x="13744" y="29022"/>
                    <a:pt x="14211" y="28521"/>
                    <a:pt x="14578" y="27988"/>
                  </a:cubicBezTo>
                  <a:cubicBezTo>
                    <a:pt x="15378" y="26987"/>
                    <a:pt x="16179" y="25986"/>
                    <a:pt x="16879" y="24952"/>
                  </a:cubicBezTo>
                  <a:lnTo>
                    <a:pt x="17980" y="23451"/>
                  </a:lnTo>
                  <a:cubicBezTo>
                    <a:pt x="18314" y="22951"/>
                    <a:pt x="18647" y="22450"/>
                    <a:pt x="18981" y="21950"/>
                  </a:cubicBezTo>
                  <a:cubicBezTo>
                    <a:pt x="21283" y="18447"/>
                    <a:pt x="23317" y="14745"/>
                    <a:pt x="25052" y="10909"/>
                  </a:cubicBezTo>
                  <a:cubicBezTo>
                    <a:pt x="25819" y="9274"/>
                    <a:pt x="26453" y="7773"/>
                    <a:pt x="26920" y="6439"/>
                  </a:cubicBezTo>
                  <a:cubicBezTo>
                    <a:pt x="27420" y="5105"/>
                    <a:pt x="27854" y="3937"/>
                    <a:pt x="28154" y="3003"/>
                  </a:cubicBezTo>
                  <a:cubicBezTo>
                    <a:pt x="28454" y="2036"/>
                    <a:pt x="28655" y="1302"/>
                    <a:pt x="28821" y="768"/>
                  </a:cubicBezTo>
                  <a:cubicBezTo>
                    <a:pt x="28888" y="535"/>
                    <a:pt x="28955" y="334"/>
                    <a:pt x="28988" y="201"/>
                  </a:cubicBezTo>
                  <a:cubicBezTo>
                    <a:pt x="29055" y="68"/>
                    <a:pt x="29055" y="1"/>
                    <a:pt x="290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5373867" y="1359226"/>
              <a:ext cx="83361" cy="82574"/>
            </a:xfrm>
            <a:custGeom>
              <a:avLst/>
              <a:gdLst/>
              <a:ahLst/>
              <a:cxnLst/>
              <a:rect l="l" t="t" r="r" b="b"/>
              <a:pathLst>
                <a:path w="3604" h="3570" extrusionOk="0">
                  <a:moveTo>
                    <a:pt x="1802" y="0"/>
                  </a:moveTo>
                  <a:cubicBezTo>
                    <a:pt x="801" y="0"/>
                    <a:pt x="1" y="801"/>
                    <a:pt x="1" y="1802"/>
                  </a:cubicBezTo>
                  <a:cubicBezTo>
                    <a:pt x="1" y="2769"/>
                    <a:pt x="801" y="3569"/>
                    <a:pt x="1802" y="3569"/>
                  </a:cubicBezTo>
                  <a:cubicBezTo>
                    <a:pt x="2803" y="3569"/>
                    <a:pt x="3603" y="2769"/>
                    <a:pt x="3603" y="1802"/>
                  </a:cubicBezTo>
                  <a:cubicBezTo>
                    <a:pt x="3603" y="801"/>
                    <a:pt x="2803" y="0"/>
                    <a:pt x="180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5110000" y="574541"/>
              <a:ext cx="96475" cy="83314"/>
            </a:xfrm>
            <a:custGeom>
              <a:avLst/>
              <a:gdLst/>
              <a:ahLst/>
              <a:cxnLst/>
              <a:rect l="l" t="t" r="r" b="b"/>
              <a:pathLst>
                <a:path w="4171" h="3602" extrusionOk="0">
                  <a:moveTo>
                    <a:pt x="2402" y="1"/>
                  </a:moveTo>
                  <a:cubicBezTo>
                    <a:pt x="801" y="1"/>
                    <a:pt x="0" y="1936"/>
                    <a:pt x="1101" y="3070"/>
                  </a:cubicBezTo>
                  <a:cubicBezTo>
                    <a:pt x="1468" y="3437"/>
                    <a:pt x="1920" y="3602"/>
                    <a:pt x="2362" y="3602"/>
                  </a:cubicBezTo>
                  <a:cubicBezTo>
                    <a:pt x="3286" y="3602"/>
                    <a:pt x="4170" y="2885"/>
                    <a:pt x="4170" y="1802"/>
                  </a:cubicBezTo>
                  <a:cubicBezTo>
                    <a:pt x="4170" y="802"/>
                    <a:pt x="3369" y="1"/>
                    <a:pt x="240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6348333" y="1490373"/>
              <a:ext cx="96475" cy="82782"/>
            </a:xfrm>
            <a:custGeom>
              <a:avLst/>
              <a:gdLst/>
              <a:ahLst/>
              <a:cxnLst/>
              <a:rect l="l" t="t" r="r" b="b"/>
              <a:pathLst>
                <a:path w="4171" h="3579" extrusionOk="0">
                  <a:moveTo>
                    <a:pt x="2402" y="1"/>
                  </a:moveTo>
                  <a:cubicBezTo>
                    <a:pt x="801" y="1"/>
                    <a:pt x="1" y="1936"/>
                    <a:pt x="1135" y="3070"/>
                  </a:cubicBezTo>
                  <a:cubicBezTo>
                    <a:pt x="1496" y="3421"/>
                    <a:pt x="1936" y="3579"/>
                    <a:pt x="2367" y="3579"/>
                  </a:cubicBezTo>
                  <a:cubicBezTo>
                    <a:pt x="3288" y="3579"/>
                    <a:pt x="4170" y="2859"/>
                    <a:pt x="4170" y="1769"/>
                  </a:cubicBezTo>
                  <a:cubicBezTo>
                    <a:pt x="4170" y="802"/>
                    <a:pt x="3370" y="1"/>
                    <a:pt x="240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4208045" y="3425429"/>
              <a:ext cx="96475" cy="82574"/>
            </a:xfrm>
            <a:custGeom>
              <a:avLst/>
              <a:gdLst/>
              <a:ahLst/>
              <a:cxnLst/>
              <a:rect l="l" t="t" r="r" b="b"/>
              <a:pathLst>
                <a:path w="4171" h="3570" extrusionOk="0">
                  <a:moveTo>
                    <a:pt x="2403" y="1"/>
                  </a:moveTo>
                  <a:cubicBezTo>
                    <a:pt x="801" y="1"/>
                    <a:pt x="1" y="1936"/>
                    <a:pt x="1135" y="3036"/>
                  </a:cubicBezTo>
                  <a:cubicBezTo>
                    <a:pt x="1493" y="3405"/>
                    <a:pt x="1939" y="3569"/>
                    <a:pt x="2377" y="3569"/>
                  </a:cubicBezTo>
                  <a:cubicBezTo>
                    <a:pt x="3289" y="3569"/>
                    <a:pt x="4171" y="2860"/>
                    <a:pt x="4171" y="1802"/>
                  </a:cubicBezTo>
                  <a:cubicBezTo>
                    <a:pt x="4171" y="801"/>
                    <a:pt x="3370" y="1"/>
                    <a:pt x="240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3692663" y="3395337"/>
              <a:ext cx="83337" cy="83361"/>
            </a:xfrm>
            <a:custGeom>
              <a:avLst/>
              <a:gdLst/>
              <a:ahLst/>
              <a:cxnLst/>
              <a:rect l="l" t="t" r="r" b="b"/>
              <a:pathLst>
                <a:path w="3603" h="3604" extrusionOk="0">
                  <a:moveTo>
                    <a:pt x="1802" y="1"/>
                  </a:moveTo>
                  <a:cubicBezTo>
                    <a:pt x="801" y="1"/>
                    <a:pt x="0" y="802"/>
                    <a:pt x="0" y="1802"/>
                  </a:cubicBezTo>
                  <a:cubicBezTo>
                    <a:pt x="0" y="2770"/>
                    <a:pt x="801" y="3604"/>
                    <a:pt x="1802" y="3604"/>
                  </a:cubicBezTo>
                  <a:cubicBezTo>
                    <a:pt x="2802" y="3604"/>
                    <a:pt x="3603" y="2770"/>
                    <a:pt x="3603" y="1802"/>
                  </a:cubicBezTo>
                  <a:cubicBezTo>
                    <a:pt x="3603" y="802"/>
                    <a:pt x="2802" y="1"/>
                    <a:pt x="180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0"/>
            <p:cNvSpPr/>
            <p:nvPr/>
          </p:nvSpPr>
          <p:spPr>
            <a:xfrm>
              <a:off x="5962571" y="2524261"/>
              <a:ext cx="82574" cy="82574"/>
            </a:xfrm>
            <a:custGeom>
              <a:avLst/>
              <a:gdLst/>
              <a:ahLst/>
              <a:cxnLst/>
              <a:rect l="l" t="t" r="r" b="b"/>
              <a:pathLst>
                <a:path w="3570" h="3570" extrusionOk="0">
                  <a:moveTo>
                    <a:pt x="1768" y="1"/>
                  </a:moveTo>
                  <a:cubicBezTo>
                    <a:pt x="801" y="1"/>
                    <a:pt x="0" y="801"/>
                    <a:pt x="0" y="1802"/>
                  </a:cubicBezTo>
                  <a:cubicBezTo>
                    <a:pt x="0" y="2769"/>
                    <a:pt x="801" y="3570"/>
                    <a:pt x="1768" y="3570"/>
                  </a:cubicBezTo>
                  <a:cubicBezTo>
                    <a:pt x="2769" y="3570"/>
                    <a:pt x="3569" y="2769"/>
                    <a:pt x="3569" y="1802"/>
                  </a:cubicBezTo>
                  <a:cubicBezTo>
                    <a:pt x="3569" y="801"/>
                    <a:pt x="2769" y="1"/>
                    <a:pt x="176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2844717" y="1512000"/>
              <a:ext cx="96475" cy="82528"/>
            </a:xfrm>
            <a:custGeom>
              <a:avLst/>
              <a:gdLst/>
              <a:ahLst/>
              <a:cxnLst/>
              <a:rect l="l" t="t" r="r" b="b"/>
              <a:pathLst>
                <a:path w="4171" h="3568" extrusionOk="0">
                  <a:moveTo>
                    <a:pt x="2403" y="0"/>
                  </a:moveTo>
                  <a:cubicBezTo>
                    <a:pt x="801" y="0"/>
                    <a:pt x="1" y="1901"/>
                    <a:pt x="1135" y="3036"/>
                  </a:cubicBezTo>
                  <a:cubicBezTo>
                    <a:pt x="1491" y="3403"/>
                    <a:pt x="1935" y="3567"/>
                    <a:pt x="2373" y="3567"/>
                  </a:cubicBezTo>
                  <a:cubicBezTo>
                    <a:pt x="3286" y="3567"/>
                    <a:pt x="4170" y="2851"/>
                    <a:pt x="4170" y="1768"/>
                  </a:cubicBezTo>
                  <a:cubicBezTo>
                    <a:pt x="4170" y="801"/>
                    <a:pt x="3370" y="0"/>
                    <a:pt x="240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6023519" y="1826013"/>
              <a:ext cx="82574" cy="82574"/>
            </a:xfrm>
            <a:custGeom>
              <a:avLst/>
              <a:gdLst/>
              <a:ahLst/>
              <a:cxnLst/>
              <a:rect l="l" t="t" r="r" b="b"/>
              <a:pathLst>
                <a:path w="3570" h="3570" extrusionOk="0">
                  <a:moveTo>
                    <a:pt x="1768" y="0"/>
                  </a:moveTo>
                  <a:cubicBezTo>
                    <a:pt x="801" y="0"/>
                    <a:pt x="0" y="801"/>
                    <a:pt x="0" y="1768"/>
                  </a:cubicBezTo>
                  <a:cubicBezTo>
                    <a:pt x="0" y="2769"/>
                    <a:pt x="801" y="3570"/>
                    <a:pt x="1768" y="3570"/>
                  </a:cubicBezTo>
                  <a:cubicBezTo>
                    <a:pt x="2769" y="3570"/>
                    <a:pt x="3569" y="2769"/>
                    <a:pt x="3569" y="1768"/>
                  </a:cubicBezTo>
                  <a:cubicBezTo>
                    <a:pt x="3569" y="801"/>
                    <a:pt x="2769" y="0"/>
                    <a:pt x="17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3293763" y="1667850"/>
              <a:ext cx="96475" cy="82944"/>
            </a:xfrm>
            <a:custGeom>
              <a:avLst/>
              <a:gdLst/>
              <a:ahLst/>
              <a:cxnLst/>
              <a:rect l="l" t="t" r="r" b="b"/>
              <a:pathLst>
                <a:path w="4171" h="3586" extrusionOk="0">
                  <a:moveTo>
                    <a:pt x="2369" y="0"/>
                  </a:moveTo>
                  <a:cubicBezTo>
                    <a:pt x="801" y="0"/>
                    <a:pt x="1" y="1935"/>
                    <a:pt x="1101" y="3069"/>
                  </a:cubicBezTo>
                  <a:cubicBezTo>
                    <a:pt x="1468" y="3425"/>
                    <a:pt x="1919" y="3586"/>
                    <a:pt x="2361" y="3586"/>
                  </a:cubicBezTo>
                  <a:cubicBezTo>
                    <a:pt x="3285" y="3586"/>
                    <a:pt x="4170" y="2884"/>
                    <a:pt x="4170" y="1801"/>
                  </a:cubicBezTo>
                  <a:cubicBezTo>
                    <a:pt x="4170" y="801"/>
                    <a:pt x="3370" y="0"/>
                    <a:pt x="236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3340069" y="1120039"/>
              <a:ext cx="82574" cy="82574"/>
            </a:xfrm>
            <a:custGeom>
              <a:avLst/>
              <a:gdLst/>
              <a:ahLst/>
              <a:cxnLst/>
              <a:rect l="l" t="t" r="r" b="b"/>
              <a:pathLst>
                <a:path w="3570" h="3570" extrusionOk="0">
                  <a:moveTo>
                    <a:pt x="1768" y="1"/>
                  </a:moveTo>
                  <a:cubicBezTo>
                    <a:pt x="801" y="1"/>
                    <a:pt x="0" y="801"/>
                    <a:pt x="0" y="1768"/>
                  </a:cubicBezTo>
                  <a:cubicBezTo>
                    <a:pt x="0" y="2769"/>
                    <a:pt x="801" y="3570"/>
                    <a:pt x="1768" y="3570"/>
                  </a:cubicBezTo>
                  <a:cubicBezTo>
                    <a:pt x="2769" y="3570"/>
                    <a:pt x="3569" y="2769"/>
                    <a:pt x="3569" y="1768"/>
                  </a:cubicBezTo>
                  <a:cubicBezTo>
                    <a:pt x="3569" y="801"/>
                    <a:pt x="2769" y="1"/>
                    <a:pt x="176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2908764" y="2708630"/>
              <a:ext cx="48619" cy="40917"/>
            </a:xfrm>
            <a:custGeom>
              <a:avLst/>
              <a:gdLst/>
              <a:ahLst/>
              <a:cxnLst/>
              <a:rect l="l" t="t" r="r" b="b"/>
              <a:pathLst>
                <a:path w="2102" h="1769" extrusionOk="0">
                  <a:moveTo>
                    <a:pt x="1255" y="0"/>
                  </a:moveTo>
                  <a:cubicBezTo>
                    <a:pt x="1238" y="0"/>
                    <a:pt x="1219" y="1"/>
                    <a:pt x="1201" y="2"/>
                  </a:cubicBezTo>
                  <a:cubicBezTo>
                    <a:pt x="401" y="2"/>
                    <a:pt x="0" y="936"/>
                    <a:pt x="568" y="1503"/>
                  </a:cubicBezTo>
                  <a:cubicBezTo>
                    <a:pt x="751" y="1687"/>
                    <a:pt x="977" y="1769"/>
                    <a:pt x="1198" y="1769"/>
                  </a:cubicBezTo>
                  <a:cubicBezTo>
                    <a:pt x="1660" y="1769"/>
                    <a:pt x="2102" y="1411"/>
                    <a:pt x="2102" y="869"/>
                  </a:cubicBezTo>
                  <a:cubicBezTo>
                    <a:pt x="2102" y="419"/>
                    <a:pt x="1730" y="0"/>
                    <a:pt x="12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3259044" y="2108407"/>
              <a:ext cx="48642" cy="41148"/>
            </a:xfrm>
            <a:custGeom>
              <a:avLst/>
              <a:gdLst/>
              <a:ahLst/>
              <a:cxnLst/>
              <a:rect l="l" t="t" r="r" b="b"/>
              <a:pathLst>
                <a:path w="2103" h="1779" extrusionOk="0">
                  <a:moveTo>
                    <a:pt x="1201" y="0"/>
                  </a:moveTo>
                  <a:cubicBezTo>
                    <a:pt x="401" y="0"/>
                    <a:pt x="1" y="967"/>
                    <a:pt x="568" y="1535"/>
                  </a:cubicBezTo>
                  <a:cubicBezTo>
                    <a:pt x="747" y="1703"/>
                    <a:pt x="966" y="1779"/>
                    <a:pt x="1182" y="1779"/>
                  </a:cubicBezTo>
                  <a:cubicBezTo>
                    <a:pt x="1650" y="1779"/>
                    <a:pt x="2102" y="1426"/>
                    <a:pt x="2102" y="901"/>
                  </a:cubicBezTo>
                  <a:cubicBezTo>
                    <a:pt x="2102" y="400"/>
                    <a:pt x="1702" y="0"/>
                    <a:pt x="12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3660257" y="2833648"/>
              <a:ext cx="48619" cy="41680"/>
            </a:xfrm>
            <a:custGeom>
              <a:avLst/>
              <a:gdLst/>
              <a:ahLst/>
              <a:cxnLst/>
              <a:rect l="l" t="t" r="r" b="b"/>
              <a:pathLst>
                <a:path w="2102" h="1802" extrusionOk="0">
                  <a:moveTo>
                    <a:pt x="1201" y="1"/>
                  </a:moveTo>
                  <a:cubicBezTo>
                    <a:pt x="401" y="1"/>
                    <a:pt x="0" y="968"/>
                    <a:pt x="567" y="1535"/>
                  </a:cubicBezTo>
                  <a:cubicBezTo>
                    <a:pt x="751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2"/>
                  </a:cubicBezTo>
                  <a:cubicBezTo>
                    <a:pt x="2102" y="401"/>
                    <a:pt x="1702" y="1"/>
                    <a:pt x="120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3448849" y="2098368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0"/>
                  </a:moveTo>
                  <a:cubicBezTo>
                    <a:pt x="401" y="0"/>
                    <a:pt x="0" y="968"/>
                    <a:pt x="568" y="1535"/>
                  </a:cubicBezTo>
                  <a:cubicBezTo>
                    <a:pt x="751" y="1719"/>
                    <a:pt x="977" y="1801"/>
                    <a:pt x="1198" y="1801"/>
                  </a:cubicBezTo>
                  <a:cubicBezTo>
                    <a:pt x="1660" y="1801"/>
                    <a:pt x="2102" y="1442"/>
                    <a:pt x="2102" y="901"/>
                  </a:cubicBezTo>
                  <a:cubicBezTo>
                    <a:pt x="2102" y="401"/>
                    <a:pt x="1702" y="0"/>
                    <a:pt x="12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3745121" y="1633085"/>
              <a:ext cx="48642" cy="40917"/>
            </a:xfrm>
            <a:custGeom>
              <a:avLst/>
              <a:gdLst/>
              <a:ahLst/>
              <a:cxnLst/>
              <a:rect l="l" t="t" r="r" b="b"/>
              <a:pathLst>
                <a:path w="2103" h="1769" extrusionOk="0">
                  <a:moveTo>
                    <a:pt x="1260" y="0"/>
                  </a:moveTo>
                  <a:cubicBezTo>
                    <a:pt x="1240" y="0"/>
                    <a:pt x="1221" y="1"/>
                    <a:pt x="1201" y="2"/>
                  </a:cubicBezTo>
                  <a:cubicBezTo>
                    <a:pt x="401" y="2"/>
                    <a:pt x="1" y="969"/>
                    <a:pt x="568" y="1503"/>
                  </a:cubicBezTo>
                  <a:cubicBezTo>
                    <a:pt x="751" y="1687"/>
                    <a:pt x="977" y="1769"/>
                    <a:pt x="1198" y="1769"/>
                  </a:cubicBezTo>
                  <a:cubicBezTo>
                    <a:pt x="1660" y="1769"/>
                    <a:pt x="2102" y="1411"/>
                    <a:pt x="2102" y="869"/>
                  </a:cubicBezTo>
                  <a:cubicBezTo>
                    <a:pt x="2102" y="389"/>
                    <a:pt x="1732" y="0"/>
                    <a:pt x="126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3036835" y="2107620"/>
              <a:ext cx="41703" cy="41703"/>
            </a:xfrm>
            <a:custGeom>
              <a:avLst/>
              <a:gdLst/>
              <a:ahLst/>
              <a:cxnLst/>
              <a:rect l="l" t="t" r="r" b="b"/>
              <a:pathLst>
                <a:path w="1803" h="1803" extrusionOk="0">
                  <a:moveTo>
                    <a:pt x="901" y="1"/>
                  </a:moveTo>
                  <a:cubicBezTo>
                    <a:pt x="434" y="1"/>
                    <a:pt x="1" y="401"/>
                    <a:pt x="1" y="901"/>
                  </a:cubicBezTo>
                  <a:cubicBezTo>
                    <a:pt x="1" y="1402"/>
                    <a:pt x="434" y="1802"/>
                    <a:pt x="901" y="1802"/>
                  </a:cubicBezTo>
                  <a:cubicBezTo>
                    <a:pt x="1402" y="1802"/>
                    <a:pt x="1802" y="1402"/>
                    <a:pt x="1802" y="901"/>
                  </a:cubicBezTo>
                  <a:cubicBezTo>
                    <a:pt x="1802" y="401"/>
                    <a:pt x="1402" y="1"/>
                    <a:pt x="90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5788958" y="2924711"/>
              <a:ext cx="48642" cy="41148"/>
            </a:xfrm>
            <a:custGeom>
              <a:avLst/>
              <a:gdLst/>
              <a:ahLst/>
              <a:cxnLst/>
              <a:rect l="l" t="t" r="r" b="b"/>
              <a:pathLst>
                <a:path w="2103" h="1779" extrusionOk="0">
                  <a:moveTo>
                    <a:pt x="1202" y="0"/>
                  </a:moveTo>
                  <a:cubicBezTo>
                    <a:pt x="401" y="0"/>
                    <a:pt x="1" y="967"/>
                    <a:pt x="568" y="1534"/>
                  </a:cubicBezTo>
                  <a:cubicBezTo>
                    <a:pt x="747" y="1703"/>
                    <a:pt x="966" y="1779"/>
                    <a:pt x="1182" y="1779"/>
                  </a:cubicBezTo>
                  <a:cubicBezTo>
                    <a:pt x="1650" y="1779"/>
                    <a:pt x="2102" y="1425"/>
                    <a:pt x="2102" y="901"/>
                  </a:cubicBezTo>
                  <a:cubicBezTo>
                    <a:pt x="2102" y="400"/>
                    <a:pt x="1702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0"/>
            <p:cNvSpPr/>
            <p:nvPr/>
          </p:nvSpPr>
          <p:spPr>
            <a:xfrm>
              <a:off x="5644673" y="2815907"/>
              <a:ext cx="48642" cy="41657"/>
            </a:xfrm>
            <a:custGeom>
              <a:avLst/>
              <a:gdLst/>
              <a:ahLst/>
              <a:cxnLst/>
              <a:rect l="l" t="t" r="r" b="b"/>
              <a:pathLst>
                <a:path w="2103" h="1801" extrusionOk="0">
                  <a:moveTo>
                    <a:pt x="1202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2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1"/>
                  </a:cubicBezTo>
                  <a:cubicBezTo>
                    <a:pt x="2102" y="401"/>
                    <a:pt x="1702" y="1"/>
                    <a:pt x="120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5944044" y="3021926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0"/>
                  </a:moveTo>
                  <a:cubicBezTo>
                    <a:pt x="401" y="0"/>
                    <a:pt x="0" y="967"/>
                    <a:pt x="568" y="1534"/>
                  </a:cubicBezTo>
                  <a:cubicBezTo>
                    <a:pt x="751" y="1718"/>
                    <a:pt x="977" y="1800"/>
                    <a:pt x="1198" y="1800"/>
                  </a:cubicBezTo>
                  <a:cubicBezTo>
                    <a:pt x="1660" y="1800"/>
                    <a:pt x="2102" y="1442"/>
                    <a:pt x="2102" y="901"/>
                  </a:cubicBezTo>
                  <a:cubicBezTo>
                    <a:pt x="2102" y="400"/>
                    <a:pt x="1702" y="0"/>
                    <a:pt x="12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5128504" y="3041194"/>
              <a:ext cx="48642" cy="41680"/>
            </a:xfrm>
            <a:custGeom>
              <a:avLst/>
              <a:gdLst/>
              <a:ahLst/>
              <a:cxnLst/>
              <a:rect l="l" t="t" r="r" b="b"/>
              <a:pathLst>
                <a:path w="2103" h="1802" extrusionOk="0">
                  <a:moveTo>
                    <a:pt x="1202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2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2"/>
                  </a:cubicBezTo>
                  <a:cubicBezTo>
                    <a:pt x="2102" y="401"/>
                    <a:pt x="1702" y="1"/>
                    <a:pt x="120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5260460" y="3359856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1"/>
                  </a:moveTo>
                  <a:cubicBezTo>
                    <a:pt x="400" y="1"/>
                    <a:pt x="0" y="968"/>
                    <a:pt x="567" y="1535"/>
                  </a:cubicBezTo>
                  <a:cubicBezTo>
                    <a:pt x="740" y="1719"/>
                    <a:pt x="958" y="1801"/>
                    <a:pt x="1176" y="1801"/>
                  </a:cubicBezTo>
                  <a:cubicBezTo>
                    <a:pt x="1629" y="1801"/>
                    <a:pt x="2079" y="1442"/>
                    <a:pt x="2102" y="901"/>
                  </a:cubicBezTo>
                  <a:cubicBezTo>
                    <a:pt x="2102" y="401"/>
                    <a:pt x="1701" y="1"/>
                    <a:pt x="120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5030525" y="3263403"/>
              <a:ext cx="48642" cy="41680"/>
            </a:xfrm>
            <a:custGeom>
              <a:avLst/>
              <a:gdLst/>
              <a:ahLst/>
              <a:cxnLst/>
              <a:rect l="l" t="t" r="r" b="b"/>
              <a:pathLst>
                <a:path w="2103" h="1802" extrusionOk="0">
                  <a:moveTo>
                    <a:pt x="1201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1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2"/>
                  </a:cubicBezTo>
                  <a:cubicBezTo>
                    <a:pt x="2102" y="401"/>
                    <a:pt x="1702" y="1"/>
                    <a:pt x="120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3691113" y="1400883"/>
              <a:ext cx="47856" cy="41657"/>
            </a:xfrm>
            <a:custGeom>
              <a:avLst/>
              <a:gdLst/>
              <a:ahLst/>
              <a:cxnLst/>
              <a:rect l="l" t="t" r="r" b="b"/>
              <a:pathLst>
                <a:path w="2069" h="1801" extrusionOk="0">
                  <a:moveTo>
                    <a:pt x="1201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1" y="1719"/>
                    <a:pt x="973" y="1801"/>
                    <a:pt x="1190" y="1801"/>
                  </a:cubicBezTo>
                  <a:cubicBezTo>
                    <a:pt x="1642" y="1801"/>
                    <a:pt x="2069" y="1443"/>
                    <a:pt x="2069" y="901"/>
                  </a:cubicBezTo>
                  <a:cubicBezTo>
                    <a:pt x="2069" y="401"/>
                    <a:pt x="1668" y="1"/>
                    <a:pt x="120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4180289" y="1160169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0"/>
                  </a:moveTo>
                  <a:cubicBezTo>
                    <a:pt x="400" y="0"/>
                    <a:pt x="0" y="967"/>
                    <a:pt x="567" y="1535"/>
                  </a:cubicBezTo>
                  <a:cubicBezTo>
                    <a:pt x="751" y="1718"/>
                    <a:pt x="976" y="1800"/>
                    <a:pt x="1198" y="1800"/>
                  </a:cubicBezTo>
                  <a:cubicBezTo>
                    <a:pt x="1659" y="1800"/>
                    <a:pt x="2102" y="1442"/>
                    <a:pt x="2102" y="901"/>
                  </a:cubicBezTo>
                  <a:cubicBezTo>
                    <a:pt x="2068" y="400"/>
                    <a:pt x="1668" y="0"/>
                    <a:pt x="12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4785948" y="1103061"/>
              <a:ext cx="47856" cy="41657"/>
            </a:xfrm>
            <a:custGeom>
              <a:avLst/>
              <a:gdLst/>
              <a:ahLst/>
              <a:cxnLst/>
              <a:rect l="l" t="t" r="r" b="b"/>
              <a:pathLst>
                <a:path w="2069" h="1801" extrusionOk="0">
                  <a:moveTo>
                    <a:pt x="1201" y="1"/>
                  </a:moveTo>
                  <a:cubicBezTo>
                    <a:pt x="401" y="1"/>
                    <a:pt x="0" y="968"/>
                    <a:pt x="534" y="1535"/>
                  </a:cubicBezTo>
                  <a:cubicBezTo>
                    <a:pt x="718" y="1719"/>
                    <a:pt x="943" y="1801"/>
                    <a:pt x="1165" y="1801"/>
                  </a:cubicBezTo>
                  <a:cubicBezTo>
                    <a:pt x="1626" y="1801"/>
                    <a:pt x="2069" y="1443"/>
                    <a:pt x="2069" y="901"/>
                  </a:cubicBezTo>
                  <a:cubicBezTo>
                    <a:pt x="2069" y="401"/>
                    <a:pt x="1668" y="1"/>
                    <a:pt x="120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5738048" y="606946"/>
              <a:ext cx="48619" cy="41680"/>
            </a:xfrm>
            <a:custGeom>
              <a:avLst/>
              <a:gdLst/>
              <a:ahLst/>
              <a:cxnLst/>
              <a:rect l="l" t="t" r="r" b="b"/>
              <a:pathLst>
                <a:path w="2102" h="1802" extrusionOk="0">
                  <a:moveTo>
                    <a:pt x="1201" y="1"/>
                  </a:moveTo>
                  <a:cubicBezTo>
                    <a:pt x="400" y="1"/>
                    <a:pt x="0" y="968"/>
                    <a:pt x="567" y="1535"/>
                  </a:cubicBezTo>
                  <a:cubicBezTo>
                    <a:pt x="751" y="1719"/>
                    <a:pt x="976" y="1801"/>
                    <a:pt x="1198" y="1801"/>
                  </a:cubicBezTo>
                  <a:cubicBezTo>
                    <a:pt x="1659" y="1801"/>
                    <a:pt x="2102" y="1443"/>
                    <a:pt x="2102" y="902"/>
                  </a:cubicBezTo>
                  <a:cubicBezTo>
                    <a:pt x="2102" y="401"/>
                    <a:pt x="1701" y="1"/>
                    <a:pt x="120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4147098" y="573014"/>
              <a:ext cx="48642" cy="41657"/>
            </a:xfrm>
            <a:custGeom>
              <a:avLst/>
              <a:gdLst/>
              <a:ahLst/>
              <a:cxnLst/>
              <a:rect l="l" t="t" r="r" b="b"/>
              <a:pathLst>
                <a:path w="2103" h="1801" extrusionOk="0">
                  <a:moveTo>
                    <a:pt x="1202" y="0"/>
                  </a:moveTo>
                  <a:cubicBezTo>
                    <a:pt x="401" y="0"/>
                    <a:pt x="1" y="968"/>
                    <a:pt x="568" y="1535"/>
                  </a:cubicBezTo>
                  <a:cubicBezTo>
                    <a:pt x="751" y="1718"/>
                    <a:pt x="977" y="1801"/>
                    <a:pt x="1198" y="1801"/>
                  </a:cubicBezTo>
                  <a:cubicBezTo>
                    <a:pt x="1660" y="1801"/>
                    <a:pt x="2102" y="1442"/>
                    <a:pt x="2102" y="901"/>
                  </a:cubicBezTo>
                  <a:cubicBezTo>
                    <a:pt x="2102" y="401"/>
                    <a:pt x="1702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3649456" y="1660888"/>
              <a:ext cx="310173" cy="1212151"/>
            </a:xfrm>
            <a:custGeom>
              <a:avLst/>
              <a:gdLst/>
              <a:ahLst/>
              <a:cxnLst/>
              <a:rect l="l" t="t" r="r" b="b"/>
              <a:pathLst>
                <a:path w="13410" h="52406" extrusionOk="0">
                  <a:moveTo>
                    <a:pt x="5371" y="1"/>
                  </a:moveTo>
                  <a:cubicBezTo>
                    <a:pt x="5371" y="1"/>
                    <a:pt x="5337" y="34"/>
                    <a:pt x="5304" y="134"/>
                  </a:cubicBezTo>
                  <a:cubicBezTo>
                    <a:pt x="5337" y="101"/>
                    <a:pt x="5371" y="34"/>
                    <a:pt x="5371" y="1"/>
                  </a:cubicBezTo>
                  <a:close/>
                  <a:moveTo>
                    <a:pt x="5304" y="134"/>
                  </a:moveTo>
                  <a:lnTo>
                    <a:pt x="5304" y="134"/>
                  </a:lnTo>
                  <a:cubicBezTo>
                    <a:pt x="5237" y="201"/>
                    <a:pt x="5171" y="335"/>
                    <a:pt x="5071" y="501"/>
                  </a:cubicBezTo>
                  <a:cubicBezTo>
                    <a:pt x="4904" y="835"/>
                    <a:pt x="4637" y="1302"/>
                    <a:pt x="4303" y="1969"/>
                  </a:cubicBezTo>
                  <a:cubicBezTo>
                    <a:pt x="3436" y="3804"/>
                    <a:pt x="2702" y="5705"/>
                    <a:pt x="2102" y="7640"/>
                  </a:cubicBezTo>
                  <a:cubicBezTo>
                    <a:pt x="1201" y="10508"/>
                    <a:pt x="601" y="13477"/>
                    <a:pt x="267" y="16479"/>
                  </a:cubicBezTo>
                  <a:cubicBezTo>
                    <a:pt x="234" y="16913"/>
                    <a:pt x="200" y="17347"/>
                    <a:pt x="167" y="17780"/>
                  </a:cubicBezTo>
                  <a:cubicBezTo>
                    <a:pt x="100" y="18181"/>
                    <a:pt x="67" y="18648"/>
                    <a:pt x="67" y="19081"/>
                  </a:cubicBezTo>
                  <a:lnTo>
                    <a:pt x="34" y="20449"/>
                  </a:lnTo>
                  <a:lnTo>
                    <a:pt x="34" y="21817"/>
                  </a:lnTo>
                  <a:cubicBezTo>
                    <a:pt x="34" y="22050"/>
                    <a:pt x="0" y="22284"/>
                    <a:pt x="34" y="22517"/>
                  </a:cubicBezTo>
                  <a:cubicBezTo>
                    <a:pt x="34" y="22751"/>
                    <a:pt x="67" y="22984"/>
                    <a:pt x="67" y="23218"/>
                  </a:cubicBezTo>
                  <a:lnTo>
                    <a:pt x="167" y="24652"/>
                  </a:lnTo>
                  <a:cubicBezTo>
                    <a:pt x="267" y="25586"/>
                    <a:pt x="334" y="26553"/>
                    <a:pt x="501" y="27521"/>
                  </a:cubicBezTo>
                  <a:cubicBezTo>
                    <a:pt x="1068" y="31190"/>
                    <a:pt x="2135" y="34759"/>
                    <a:pt x="3636" y="38128"/>
                  </a:cubicBezTo>
                  <a:cubicBezTo>
                    <a:pt x="4870" y="40864"/>
                    <a:pt x="6372" y="43499"/>
                    <a:pt x="8106" y="45967"/>
                  </a:cubicBezTo>
                  <a:lnTo>
                    <a:pt x="9174" y="47468"/>
                  </a:lnTo>
                  <a:cubicBezTo>
                    <a:pt x="9507" y="47935"/>
                    <a:pt x="9874" y="48336"/>
                    <a:pt x="10174" y="48736"/>
                  </a:cubicBezTo>
                  <a:lnTo>
                    <a:pt x="11075" y="49870"/>
                  </a:lnTo>
                  <a:cubicBezTo>
                    <a:pt x="11342" y="50204"/>
                    <a:pt x="11642" y="50470"/>
                    <a:pt x="11875" y="50737"/>
                  </a:cubicBezTo>
                  <a:lnTo>
                    <a:pt x="12976" y="51971"/>
                  </a:lnTo>
                  <a:lnTo>
                    <a:pt x="13276" y="52272"/>
                  </a:lnTo>
                  <a:cubicBezTo>
                    <a:pt x="13343" y="52372"/>
                    <a:pt x="13377" y="52405"/>
                    <a:pt x="13377" y="52405"/>
                  </a:cubicBezTo>
                  <a:cubicBezTo>
                    <a:pt x="13410" y="52372"/>
                    <a:pt x="13377" y="52338"/>
                    <a:pt x="13276" y="52238"/>
                  </a:cubicBezTo>
                  <a:lnTo>
                    <a:pt x="12976" y="51938"/>
                  </a:lnTo>
                  <a:lnTo>
                    <a:pt x="11909" y="50671"/>
                  </a:lnTo>
                  <a:cubicBezTo>
                    <a:pt x="11675" y="50404"/>
                    <a:pt x="11408" y="50103"/>
                    <a:pt x="11142" y="49770"/>
                  </a:cubicBezTo>
                  <a:lnTo>
                    <a:pt x="10241" y="48636"/>
                  </a:lnTo>
                  <a:cubicBezTo>
                    <a:pt x="9941" y="48235"/>
                    <a:pt x="9574" y="47835"/>
                    <a:pt x="9240" y="47368"/>
                  </a:cubicBezTo>
                  <a:lnTo>
                    <a:pt x="8206" y="45867"/>
                  </a:lnTo>
                  <a:cubicBezTo>
                    <a:pt x="6472" y="43399"/>
                    <a:pt x="5004" y="40763"/>
                    <a:pt x="3770" y="38028"/>
                  </a:cubicBezTo>
                  <a:cubicBezTo>
                    <a:pt x="2302" y="34659"/>
                    <a:pt x="1268" y="31123"/>
                    <a:pt x="701" y="27487"/>
                  </a:cubicBezTo>
                  <a:cubicBezTo>
                    <a:pt x="501" y="26520"/>
                    <a:pt x="467" y="25553"/>
                    <a:pt x="334" y="24619"/>
                  </a:cubicBezTo>
                  <a:lnTo>
                    <a:pt x="234" y="23184"/>
                  </a:lnTo>
                  <a:cubicBezTo>
                    <a:pt x="234" y="22951"/>
                    <a:pt x="200" y="22717"/>
                    <a:pt x="200" y="22484"/>
                  </a:cubicBezTo>
                  <a:lnTo>
                    <a:pt x="200" y="21783"/>
                  </a:lnTo>
                  <a:cubicBezTo>
                    <a:pt x="200" y="21350"/>
                    <a:pt x="200" y="20883"/>
                    <a:pt x="200" y="20416"/>
                  </a:cubicBezTo>
                  <a:cubicBezTo>
                    <a:pt x="234" y="19982"/>
                    <a:pt x="234" y="19515"/>
                    <a:pt x="267" y="19081"/>
                  </a:cubicBezTo>
                  <a:cubicBezTo>
                    <a:pt x="267" y="18648"/>
                    <a:pt x="301" y="18214"/>
                    <a:pt x="334" y="17780"/>
                  </a:cubicBezTo>
                  <a:cubicBezTo>
                    <a:pt x="367" y="17313"/>
                    <a:pt x="401" y="16913"/>
                    <a:pt x="434" y="16479"/>
                  </a:cubicBezTo>
                  <a:cubicBezTo>
                    <a:pt x="768" y="13511"/>
                    <a:pt x="1368" y="10542"/>
                    <a:pt x="2235" y="7673"/>
                  </a:cubicBezTo>
                  <a:cubicBezTo>
                    <a:pt x="2836" y="5738"/>
                    <a:pt x="3570" y="3837"/>
                    <a:pt x="4403" y="2002"/>
                  </a:cubicBezTo>
                  <a:cubicBezTo>
                    <a:pt x="4704" y="1335"/>
                    <a:pt x="4937" y="835"/>
                    <a:pt x="5104" y="501"/>
                  </a:cubicBezTo>
                  <a:lnTo>
                    <a:pt x="5304" y="13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3056911" y="1160169"/>
              <a:ext cx="324838" cy="1020010"/>
            </a:xfrm>
            <a:custGeom>
              <a:avLst/>
              <a:gdLst/>
              <a:ahLst/>
              <a:cxnLst/>
              <a:rect l="l" t="t" r="r" b="b"/>
              <a:pathLst>
                <a:path w="14044" h="44099" extrusionOk="0">
                  <a:moveTo>
                    <a:pt x="14043" y="0"/>
                  </a:moveTo>
                  <a:lnTo>
                    <a:pt x="14043" y="0"/>
                  </a:lnTo>
                  <a:cubicBezTo>
                    <a:pt x="14010" y="33"/>
                    <a:pt x="14010" y="67"/>
                    <a:pt x="13977" y="100"/>
                  </a:cubicBezTo>
                  <a:lnTo>
                    <a:pt x="13777" y="400"/>
                  </a:lnTo>
                  <a:lnTo>
                    <a:pt x="13009" y="1535"/>
                  </a:lnTo>
                  <a:lnTo>
                    <a:pt x="12476" y="2368"/>
                  </a:lnTo>
                  <a:cubicBezTo>
                    <a:pt x="12242" y="2669"/>
                    <a:pt x="12075" y="3002"/>
                    <a:pt x="11842" y="3369"/>
                  </a:cubicBezTo>
                  <a:cubicBezTo>
                    <a:pt x="11408" y="4103"/>
                    <a:pt x="10874" y="4904"/>
                    <a:pt x="10374" y="5838"/>
                  </a:cubicBezTo>
                  <a:lnTo>
                    <a:pt x="9540" y="7305"/>
                  </a:lnTo>
                  <a:cubicBezTo>
                    <a:pt x="9273" y="7806"/>
                    <a:pt x="9006" y="8339"/>
                    <a:pt x="8706" y="8906"/>
                  </a:cubicBezTo>
                  <a:cubicBezTo>
                    <a:pt x="8106" y="9974"/>
                    <a:pt x="7572" y="11208"/>
                    <a:pt x="6972" y="12476"/>
                  </a:cubicBezTo>
                  <a:cubicBezTo>
                    <a:pt x="4470" y="18046"/>
                    <a:pt x="2635" y="23884"/>
                    <a:pt x="1468" y="29855"/>
                  </a:cubicBezTo>
                  <a:cubicBezTo>
                    <a:pt x="1234" y="31222"/>
                    <a:pt x="967" y="32523"/>
                    <a:pt x="801" y="33791"/>
                  </a:cubicBezTo>
                  <a:cubicBezTo>
                    <a:pt x="701" y="34391"/>
                    <a:pt x="600" y="34992"/>
                    <a:pt x="567" y="35559"/>
                  </a:cubicBezTo>
                  <a:cubicBezTo>
                    <a:pt x="500" y="36159"/>
                    <a:pt x="434" y="36726"/>
                    <a:pt x="367" y="37227"/>
                  </a:cubicBezTo>
                  <a:cubicBezTo>
                    <a:pt x="234" y="38294"/>
                    <a:pt x="200" y="39262"/>
                    <a:pt x="167" y="40095"/>
                  </a:cubicBezTo>
                  <a:cubicBezTo>
                    <a:pt x="133" y="40529"/>
                    <a:pt x="100" y="40896"/>
                    <a:pt x="67" y="41263"/>
                  </a:cubicBezTo>
                  <a:cubicBezTo>
                    <a:pt x="33" y="41630"/>
                    <a:pt x="33" y="41963"/>
                    <a:pt x="33" y="42264"/>
                  </a:cubicBezTo>
                  <a:cubicBezTo>
                    <a:pt x="33" y="42831"/>
                    <a:pt x="33" y="43298"/>
                    <a:pt x="33" y="43631"/>
                  </a:cubicBezTo>
                  <a:lnTo>
                    <a:pt x="33" y="43965"/>
                  </a:lnTo>
                  <a:cubicBezTo>
                    <a:pt x="0" y="44032"/>
                    <a:pt x="0" y="44065"/>
                    <a:pt x="33" y="44098"/>
                  </a:cubicBezTo>
                  <a:cubicBezTo>
                    <a:pt x="33" y="44065"/>
                    <a:pt x="67" y="43998"/>
                    <a:pt x="67" y="43965"/>
                  </a:cubicBezTo>
                  <a:lnTo>
                    <a:pt x="67" y="43631"/>
                  </a:lnTo>
                  <a:cubicBezTo>
                    <a:pt x="100" y="43298"/>
                    <a:pt x="133" y="42831"/>
                    <a:pt x="133" y="42264"/>
                  </a:cubicBezTo>
                  <a:cubicBezTo>
                    <a:pt x="167" y="41963"/>
                    <a:pt x="167" y="41630"/>
                    <a:pt x="200" y="41263"/>
                  </a:cubicBezTo>
                  <a:cubicBezTo>
                    <a:pt x="234" y="40896"/>
                    <a:pt x="234" y="40529"/>
                    <a:pt x="267" y="40095"/>
                  </a:cubicBezTo>
                  <a:cubicBezTo>
                    <a:pt x="367" y="39262"/>
                    <a:pt x="400" y="38294"/>
                    <a:pt x="534" y="37260"/>
                  </a:cubicBezTo>
                  <a:cubicBezTo>
                    <a:pt x="600" y="36693"/>
                    <a:pt x="667" y="36159"/>
                    <a:pt x="734" y="35592"/>
                  </a:cubicBezTo>
                  <a:cubicBezTo>
                    <a:pt x="801" y="34992"/>
                    <a:pt x="901" y="34425"/>
                    <a:pt x="1001" y="33791"/>
                  </a:cubicBezTo>
                  <a:cubicBezTo>
                    <a:pt x="1168" y="32557"/>
                    <a:pt x="1401" y="31256"/>
                    <a:pt x="1668" y="29888"/>
                  </a:cubicBezTo>
                  <a:cubicBezTo>
                    <a:pt x="2268" y="26919"/>
                    <a:pt x="3036" y="23951"/>
                    <a:pt x="3936" y="21082"/>
                  </a:cubicBezTo>
                  <a:cubicBezTo>
                    <a:pt x="4870" y="18180"/>
                    <a:pt x="5971" y="15344"/>
                    <a:pt x="7172" y="12542"/>
                  </a:cubicBezTo>
                  <a:cubicBezTo>
                    <a:pt x="7772" y="11275"/>
                    <a:pt x="8306" y="10074"/>
                    <a:pt x="8873" y="8973"/>
                  </a:cubicBezTo>
                  <a:cubicBezTo>
                    <a:pt x="9173" y="8406"/>
                    <a:pt x="9440" y="7872"/>
                    <a:pt x="9707" y="7339"/>
                  </a:cubicBezTo>
                  <a:lnTo>
                    <a:pt x="10508" y="5904"/>
                  </a:lnTo>
                  <a:cubicBezTo>
                    <a:pt x="11008" y="4970"/>
                    <a:pt x="11542" y="4136"/>
                    <a:pt x="11942" y="3436"/>
                  </a:cubicBezTo>
                  <a:lnTo>
                    <a:pt x="12542" y="2402"/>
                  </a:lnTo>
                  <a:lnTo>
                    <a:pt x="13076" y="1568"/>
                  </a:lnTo>
                  <a:lnTo>
                    <a:pt x="13810" y="434"/>
                  </a:lnTo>
                  <a:lnTo>
                    <a:pt x="14010" y="134"/>
                  </a:lnTo>
                  <a:cubicBezTo>
                    <a:pt x="14010" y="100"/>
                    <a:pt x="14043" y="67"/>
                    <a:pt x="1404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4307574" y="923272"/>
              <a:ext cx="724524" cy="69483"/>
            </a:xfrm>
            <a:custGeom>
              <a:avLst/>
              <a:gdLst/>
              <a:ahLst/>
              <a:cxnLst/>
              <a:rect l="l" t="t" r="r" b="b"/>
              <a:pathLst>
                <a:path w="31324" h="3004" extrusionOk="0">
                  <a:moveTo>
                    <a:pt x="15992" y="0"/>
                  </a:moveTo>
                  <a:cubicBezTo>
                    <a:pt x="13800" y="0"/>
                    <a:pt x="11606" y="167"/>
                    <a:pt x="9441" y="502"/>
                  </a:cubicBezTo>
                  <a:cubicBezTo>
                    <a:pt x="8474" y="635"/>
                    <a:pt x="7573" y="769"/>
                    <a:pt x="6739" y="969"/>
                  </a:cubicBezTo>
                  <a:cubicBezTo>
                    <a:pt x="6339" y="1069"/>
                    <a:pt x="5939" y="1136"/>
                    <a:pt x="5538" y="1236"/>
                  </a:cubicBezTo>
                  <a:lnTo>
                    <a:pt x="4437" y="1536"/>
                  </a:lnTo>
                  <a:cubicBezTo>
                    <a:pt x="3737" y="1703"/>
                    <a:pt x="3137" y="1903"/>
                    <a:pt x="2569" y="2070"/>
                  </a:cubicBezTo>
                  <a:cubicBezTo>
                    <a:pt x="2002" y="2236"/>
                    <a:pt x="1535" y="2403"/>
                    <a:pt x="1168" y="2537"/>
                  </a:cubicBezTo>
                  <a:lnTo>
                    <a:pt x="301" y="2870"/>
                  </a:lnTo>
                  <a:cubicBezTo>
                    <a:pt x="201" y="2904"/>
                    <a:pt x="101" y="2970"/>
                    <a:pt x="1" y="3004"/>
                  </a:cubicBezTo>
                  <a:cubicBezTo>
                    <a:pt x="101" y="3004"/>
                    <a:pt x="201" y="2970"/>
                    <a:pt x="301" y="2937"/>
                  </a:cubicBezTo>
                  <a:lnTo>
                    <a:pt x="1202" y="2637"/>
                  </a:lnTo>
                  <a:cubicBezTo>
                    <a:pt x="1569" y="2503"/>
                    <a:pt x="2036" y="2336"/>
                    <a:pt x="2603" y="2203"/>
                  </a:cubicBezTo>
                  <a:cubicBezTo>
                    <a:pt x="3137" y="2036"/>
                    <a:pt x="3770" y="1836"/>
                    <a:pt x="4471" y="1669"/>
                  </a:cubicBezTo>
                  <a:lnTo>
                    <a:pt x="5572" y="1402"/>
                  </a:lnTo>
                  <a:cubicBezTo>
                    <a:pt x="5939" y="1302"/>
                    <a:pt x="6372" y="1236"/>
                    <a:pt x="6772" y="1136"/>
                  </a:cubicBezTo>
                  <a:cubicBezTo>
                    <a:pt x="7606" y="969"/>
                    <a:pt x="8507" y="835"/>
                    <a:pt x="9441" y="702"/>
                  </a:cubicBezTo>
                  <a:cubicBezTo>
                    <a:pt x="11509" y="402"/>
                    <a:pt x="13577" y="235"/>
                    <a:pt x="15645" y="235"/>
                  </a:cubicBezTo>
                  <a:cubicBezTo>
                    <a:pt x="15854" y="232"/>
                    <a:pt x="16063" y="230"/>
                    <a:pt x="16272" y="230"/>
                  </a:cubicBezTo>
                  <a:cubicBezTo>
                    <a:pt x="18131" y="230"/>
                    <a:pt x="19991" y="362"/>
                    <a:pt x="21850" y="602"/>
                  </a:cubicBezTo>
                  <a:cubicBezTo>
                    <a:pt x="22784" y="735"/>
                    <a:pt x="23685" y="835"/>
                    <a:pt x="24518" y="1002"/>
                  </a:cubicBezTo>
                  <a:cubicBezTo>
                    <a:pt x="24919" y="1102"/>
                    <a:pt x="25352" y="1169"/>
                    <a:pt x="25719" y="1236"/>
                  </a:cubicBezTo>
                  <a:lnTo>
                    <a:pt x="26820" y="1503"/>
                  </a:lnTo>
                  <a:cubicBezTo>
                    <a:pt x="27521" y="1636"/>
                    <a:pt x="28154" y="1836"/>
                    <a:pt x="28721" y="2003"/>
                  </a:cubicBezTo>
                  <a:cubicBezTo>
                    <a:pt x="29255" y="2136"/>
                    <a:pt x="29756" y="2270"/>
                    <a:pt x="30122" y="2403"/>
                  </a:cubicBezTo>
                  <a:lnTo>
                    <a:pt x="31023" y="2670"/>
                  </a:lnTo>
                  <a:cubicBezTo>
                    <a:pt x="31123" y="2703"/>
                    <a:pt x="31223" y="2737"/>
                    <a:pt x="31323" y="2770"/>
                  </a:cubicBezTo>
                  <a:cubicBezTo>
                    <a:pt x="31223" y="2703"/>
                    <a:pt x="31123" y="2670"/>
                    <a:pt x="31023" y="2637"/>
                  </a:cubicBezTo>
                  <a:lnTo>
                    <a:pt x="30156" y="2336"/>
                  </a:lnTo>
                  <a:cubicBezTo>
                    <a:pt x="29756" y="2203"/>
                    <a:pt x="29289" y="2036"/>
                    <a:pt x="28755" y="1869"/>
                  </a:cubicBezTo>
                  <a:cubicBezTo>
                    <a:pt x="28188" y="1703"/>
                    <a:pt x="27587" y="1503"/>
                    <a:pt x="26853" y="1369"/>
                  </a:cubicBezTo>
                  <a:lnTo>
                    <a:pt x="25753" y="1069"/>
                  </a:lnTo>
                  <a:cubicBezTo>
                    <a:pt x="25386" y="1002"/>
                    <a:pt x="24952" y="935"/>
                    <a:pt x="24552" y="835"/>
                  </a:cubicBezTo>
                  <a:cubicBezTo>
                    <a:pt x="23718" y="669"/>
                    <a:pt x="22817" y="535"/>
                    <a:pt x="21850" y="402"/>
                  </a:cubicBezTo>
                  <a:cubicBezTo>
                    <a:pt x="19912" y="134"/>
                    <a:pt x="17953" y="0"/>
                    <a:pt x="1599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4809101" y="1123323"/>
              <a:ext cx="599506" cy="303049"/>
            </a:xfrm>
            <a:custGeom>
              <a:avLst/>
              <a:gdLst/>
              <a:ahLst/>
              <a:cxnLst/>
              <a:rect l="l" t="t" r="r" b="b"/>
              <a:pathLst>
                <a:path w="25919" h="13102" extrusionOk="0">
                  <a:moveTo>
                    <a:pt x="150" y="0"/>
                  </a:moveTo>
                  <a:cubicBezTo>
                    <a:pt x="100" y="0"/>
                    <a:pt x="50" y="9"/>
                    <a:pt x="0" y="25"/>
                  </a:cubicBezTo>
                  <a:cubicBezTo>
                    <a:pt x="100" y="25"/>
                    <a:pt x="200" y="59"/>
                    <a:pt x="300" y="59"/>
                  </a:cubicBezTo>
                  <a:lnTo>
                    <a:pt x="1168" y="125"/>
                  </a:lnTo>
                  <a:lnTo>
                    <a:pt x="1801" y="125"/>
                  </a:lnTo>
                  <a:cubicBezTo>
                    <a:pt x="2035" y="159"/>
                    <a:pt x="2268" y="192"/>
                    <a:pt x="2535" y="225"/>
                  </a:cubicBezTo>
                  <a:cubicBezTo>
                    <a:pt x="3069" y="292"/>
                    <a:pt x="3703" y="326"/>
                    <a:pt x="4370" y="459"/>
                  </a:cubicBezTo>
                  <a:lnTo>
                    <a:pt x="5404" y="626"/>
                  </a:lnTo>
                  <a:cubicBezTo>
                    <a:pt x="5771" y="692"/>
                    <a:pt x="6138" y="793"/>
                    <a:pt x="6538" y="893"/>
                  </a:cubicBezTo>
                  <a:cubicBezTo>
                    <a:pt x="7305" y="1059"/>
                    <a:pt x="8139" y="1293"/>
                    <a:pt x="8973" y="1560"/>
                  </a:cubicBezTo>
                  <a:cubicBezTo>
                    <a:pt x="12709" y="2694"/>
                    <a:pt x="16212" y="4462"/>
                    <a:pt x="19347" y="6797"/>
                  </a:cubicBezTo>
                  <a:cubicBezTo>
                    <a:pt x="20048" y="7331"/>
                    <a:pt x="20715" y="7831"/>
                    <a:pt x="21315" y="8365"/>
                  </a:cubicBezTo>
                  <a:cubicBezTo>
                    <a:pt x="21616" y="8631"/>
                    <a:pt x="21916" y="8865"/>
                    <a:pt x="22183" y="9132"/>
                  </a:cubicBezTo>
                  <a:lnTo>
                    <a:pt x="22950" y="9866"/>
                  </a:lnTo>
                  <a:cubicBezTo>
                    <a:pt x="23450" y="10333"/>
                    <a:pt x="23850" y="10800"/>
                    <a:pt x="24217" y="11167"/>
                  </a:cubicBezTo>
                  <a:cubicBezTo>
                    <a:pt x="24384" y="11367"/>
                    <a:pt x="24551" y="11567"/>
                    <a:pt x="24718" y="11734"/>
                  </a:cubicBezTo>
                  <a:lnTo>
                    <a:pt x="25118" y="12201"/>
                  </a:lnTo>
                  <a:cubicBezTo>
                    <a:pt x="25352" y="12501"/>
                    <a:pt x="25552" y="12701"/>
                    <a:pt x="25685" y="12868"/>
                  </a:cubicBezTo>
                  <a:cubicBezTo>
                    <a:pt x="25752" y="12968"/>
                    <a:pt x="25819" y="13035"/>
                    <a:pt x="25919" y="13101"/>
                  </a:cubicBezTo>
                  <a:cubicBezTo>
                    <a:pt x="25852" y="13001"/>
                    <a:pt x="25819" y="12935"/>
                    <a:pt x="25752" y="12834"/>
                  </a:cubicBezTo>
                  <a:cubicBezTo>
                    <a:pt x="25652" y="12668"/>
                    <a:pt x="25452" y="12434"/>
                    <a:pt x="25218" y="12134"/>
                  </a:cubicBezTo>
                  <a:cubicBezTo>
                    <a:pt x="25118" y="12001"/>
                    <a:pt x="24985" y="11834"/>
                    <a:pt x="24818" y="11634"/>
                  </a:cubicBezTo>
                  <a:cubicBezTo>
                    <a:pt x="24684" y="11467"/>
                    <a:pt x="24518" y="11300"/>
                    <a:pt x="24351" y="11100"/>
                  </a:cubicBezTo>
                  <a:cubicBezTo>
                    <a:pt x="23984" y="10700"/>
                    <a:pt x="23584" y="10199"/>
                    <a:pt x="23083" y="9732"/>
                  </a:cubicBezTo>
                  <a:lnTo>
                    <a:pt x="22316" y="8998"/>
                  </a:lnTo>
                  <a:cubicBezTo>
                    <a:pt x="22049" y="8732"/>
                    <a:pt x="21749" y="8498"/>
                    <a:pt x="21449" y="8231"/>
                  </a:cubicBezTo>
                  <a:cubicBezTo>
                    <a:pt x="20882" y="7664"/>
                    <a:pt x="20181" y="7164"/>
                    <a:pt x="19481" y="6597"/>
                  </a:cubicBezTo>
                  <a:cubicBezTo>
                    <a:pt x="16345" y="4262"/>
                    <a:pt x="12809" y="2460"/>
                    <a:pt x="9040" y="1326"/>
                  </a:cubicBezTo>
                  <a:cubicBezTo>
                    <a:pt x="8173" y="1126"/>
                    <a:pt x="7372" y="859"/>
                    <a:pt x="6571" y="692"/>
                  </a:cubicBezTo>
                  <a:cubicBezTo>
                    <a:pt x="6171" y="626"/>
                    <a:pt x="5804" y="526"/>
                    <a:pt x="5437" y="459"/>
                  </a:cubicBezTo>
                  <a:lnTo>
                    <a:pt x="4370" y="292"/>
                  </a:lnTo>
                  <a:cubicBezTo>
                    <a:pt x="3703" y="159"/>
                    <a:pt x="3102" y="125"/>
                    <a:pt x="2569" y="59"/>
                  </a:cubicBezTo>
                  <a:cubicBezTo>
                    <a:pt x="2302" y="59"/>
                    <a:pt x="2035" y="25"/>
                    <a:pt x="1801" y="25"/>
                  </a:cubicBezTo>
                  <a:lnTo>
                    <a:pt x="300" y="25"/>
                  </a:lnTo>
                  <a:cubicBezTo>
                    <a:pt x="250" y="9"/>
                    <a:pt x="200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4701084" y="772834"/>
              <a:ext cx="913519" cy="391984"/>
            </a:xfrm>
            <a:custGeom>
              <a:avLst/>
              <a:gdLst/>
              <a:ahLst/>
              <a:cxnLst/>
              <a:rect l="l" t="t" r="r" b="b"/>
              <a:pathLst>
                <a:path w="39495" h="16947" extrusionOk="0">
                  <a:moveTo>
                    <a:pt x="0" y="1"/>
                  </a:moveTo>
                  <a:lnTo>
                    <a:pt x="1301" y="34"/>
                  </a:lnTo>
                  <a:lnTo>
                    <a:pt x="2235" y="34"/>
                  </a:lnTo>
                  <a:cubicBezTo>
                    <a:pt x="2569" y="68"/>
                    <a:pt x="2936" y="101"/>
                    <a:pt x="3336" y="101"/>
                  </a:cubicBezTo>
                  <a:cubicBezTo>
                    <a:pt x="4136" y="168"/>
                    <a:pt x="5070" y="201"/>
                    <a:pt x="6071" y="368"/>
                  </a:cubicBezTo>
                  <a:lnTo>
                    <a:pt x="7639" y="535"/>
                  </a:lnTo>
                  <a:cubicBezTo>
                    <a:pt x="8173" y="601"/>
                    <a:pt x="8740" y="735"/>
                    <a:pt x="9340" y="835"/>
                  </a:cubicBezTo>
                  <a:cubicBezTo>
                    <a:pt x="10508" y="1002"/>
                    <a:pt x="11742" y="1302"/>
                    <a:pt x="13043" y="1602"/>
                  </a:cubicBezTo>
                  <a:cubicBezTo>
                    <a:pt x="15845" y="2336"/>
                    <a:pt x="18580" y="3236"/>
                    <a:pt x="21282" y="4337"/>
                  </a:cubicBezTo>
                  <a:cubicBezTo>
                    <a:pt x="23917" y="5505"/>
                    <a:pt x="26452" y="6839"/>
                    <a:pt x="28921" y="8373"/>
                  </a:cubicBezTo>
                  <a:cubicBezTo>
                    <a:pt x="30022" y="9107"/>
                    <a:pt x="31122" y="9774"/>
                    <a:pt x="32056" y="10475"/>
                  </a:cubicBezTo>
                  <a:cubicBezTo>
                    <a:pt x="32523" y="10842"/>
                    <a:pt x="33024" y="11175"/>
                    <a:pt x="33424" y="11509"/>
                  </a:cubicBezTo>
                  <a:lnTo>
                    <a:pt x="34692" y="12510"/>
                  </a:lnTo>
                  <a:cubicBezTo>
                    <a:pt x="35492" y="13144"/>
                    <a:pt x="36126" y="13777"/>
                    <a:pt x="36726" y="14311"/>
                  </a:cubicBezTo>
                  <a:cubicBezTo>
                    <a:pt x="37060" y="14578"/>
                    <a:pt x="37327" y="14811"/>
                    <a:pt x="37560" y="15045"/>
                  </a:cubicBezTo>
                  <a:lnTo>
                    <a:pt x="38227" y="15712"/>
                  </a:lnTo>
                  <a:lnTo>
                    <a:pt x="39161" y="16613"/>
                  </a:lnTo>
                  <a:lnTo>
                    <a:pt x="39428" y="16846"/>
                  </a:lnTo>
                  <a:cubicBezTo>
                    <a:pt x="39428" y="16880"/>
                    <a:pt x="39462" y="16913"/>
                    <a:pt x="39495" y="16946"/>
                  </a:cubicBezTo>
                  <a:cubicBezTo>
                    <a:pt x="39495" y="16880"/>
                    <a:pt x="39462" y="16846"/>
                    <a:pt x="39462" y="16813"/>
                  </a:cubicBezTo>
                  <a:lnTo>
                    <a:pt x="39228" y="16579"/>
                  </a:lnTo>
                  <a:lnTo>
                    <a:pt x="38327" y="15645"/>
                  </a:lnTo>
                  <a:lnTo>
                    <a:pt x="37660" y="14945"/>
                  </a:lnTo>
                  <a:cubicBezTo>
                    <a:pt x="37393" y="14711"/>
                    <a:pt x="37127" y="14444"/>
                    <a:pt x="36826" y="14178"/>
                  </a:cubicBezTo>
                  <a:cubicBezTo>
                    <a:pt x="36226" y="13611"/>
                    <a:pt x="35592" y="13010"/>
                    <a:pt x="34792" y="12376"/>
                  </a:cubicBezTo>
                  <a:lnTo>
                    <a:pt x="33557" y="11376"/>
                  </a:lnTo>
                  <a:cubicBezTo>
                    <a:pt x="33124" y="11009"/>
                    <a:pt x="32657" y="10675"/>
                    <a:pt x="32190" y="10342"/>
                  </a:cubicBezTo>
                  <a:cubicBezTo>
                    <a:pt x="31256" y="9608"/>
                    <a:pt x="30155" y="8907"/>
                    <a:pt x="29054" y="8173"/>
                  </a:cubicBezTo>
                  <a:cubicBezTo>
                    <a:pt x="24117" y="5104"/>
                    <a:pt x="18747" y="2836"/>
                    <a:pt x="13076" y="1469"/>
                  </a:cubicBezTo>
                  <a:cubicBezTo>
                    <a:pt x="11775" y="1202"/>
                    <a:pt x="10541" y="901"/>
                    <a:pt x="9373" y="735"/>
                  </a:cubicBezTo>
                  <a:cubicBezTo>
                    <a:pt x="8773" y="635"/>
                    <a:pt x="8206" y="501"/>
                    <a:pt x="7672" y="434"/>
                  </a:cubicBezTo>
                  <a:lnTo>
                    <a:pt x="6071" y="268"/>
                  </a:lnTo>
                  <a:cubicBezTo>
                    <a:pt x="5070" y="134"/>
                    <a:pt x="4170" y="101"/>
                    <a:pt x="3369" y="68"/>
                  </a:cubicBezTo>
                  <a:cubicBezTo>
                    <a:pt x="2969" y="34"/>
                    <a:pt x="2569" y="1"/>
                    <a:pt x="223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5991877" y="1183299"/>
              <a:ext cx="294769" cy="933619"/>
            </a:xfrm>
            <a:custGeom>
              <a:avLst/>
              <a:gdLst/>
              <a:ahLst/>
              <a:cxnLst/>
              <a:rect l="l" t="t" r="r" b="b"/>
              <a:pathLst>
                <a:path w="12744" h="40364" extrusionOk="0">
                  <a:moveTo>
                    <a:pt x="1" y="1"/>
                  </a:moveTo>
                  <a:lnTo>
                    <a:pt x="67" y="101"/>
                  </a:lnTo>
                  <a:lnTo>
                    <a:pt x="234" y="368"/>
                  </a:lnTo>
                  <a:lnTo>
                    <a:pt x="935" y="1402"/>
                  </a:lnTo>
                  <a:lnTo>
                    <a:pt x="1435" y="2169"/>
                  </a:lnTo>
                  <a:lnTo>
                    <a:pt x="2035" y="3070"/>
                  </a:lnTo>
                  <a:cubicBezTo>
                    <a:pt x="2436" y="3737"/>
                    <a:pt x="2903" y="4471"/>
                    <a:pt x="3370" y="5305"/>
                  </a:cubicBezTo>
                  <a:lnTo>
                    <a:pt x="4137" y="6639"/>
                  </a:lnTo>
                  <a:cubicBezTo>
                    <a:pt x="4404" y="7106"/>
                    <a:pt x="4637" y="7606"/>
                    <a:pt x="4904" y="8107"/>
                  </a:cubicBezTo>
                  <a:cubicBezTo>
                    <a:pt x="5438" y="9107"/>
                    <a:pt x="5972" y="10241"/>
                    <a:pt x="6505" y="11376"/>
                  </a:cubicBezTo>
                  <a:cubicBezTo>
                    <a:pt x="7639" y="13944"/>
                    <a:pt x="8640" y="16546"/>
                    <a:pt x="9474" y="19215"/>
                  </a:cubicBezTo>
                  <a:cubicBezTo>
                    <a:pt x="10308" y="21850"/>
                    <a:pt x="10975" y="24552"/>
                    <a:pt x="11509" y="27287"/>
                  </a:cubicBezTo>
                  <a:cubicBezTo>
                    <a:pt x="11742" y="28555"/>
                    <a:pt x="11942" y="29755"/>
                    <a:pt x="12076" y="30890"/>
                  </a:cubicBezTo>
                  <a:cubicBezTo>
                    <a:pt x="12143" y="31457"/>
                    <a:pt x="12209" y="32024"/>
                    <a:pt x="12276" y="32557"/>
                  </a:cubicBezTo>
                  <a:cubicBezTo>
                    <a:pt x="12309" y="33091"/>
                    <a:pt x="12376" y="33592"/>
                    <a:pt x="12409" y="34059"/>
                  </a:cubicBezTo>
                  <a:cubicBezTo>
                    <a:pt x="12510" y="35026"/>
                    <a:pt x="12510" y="35927"/>
                    <a:pt x="12576" y="36694"/>
                  </a:cubicBezTo>
                  <a:cubicBezTo>
                    <a:pt x="12576" y="37061"/>
                    <a:pt x="12610" y="37428"/>
                    <a:pt x="12610" y="37761"/>
                  </a:cubicBezTo>
                  <a:lnTo>
                    <a:pt x="12610" y="38662"/>
                  </a:lnTo>
                  <a:cubicBezTo>
                    <a:pt x="12643" y="39196"/>
                    <a:pt x="12643" y="39629"/>
                    <a:pt x="12643" y="39929"/>
                  </a:cubicBezTo>
                  <a:lnTo>
                    <a:pt x="12643" y="40263"/>
                  </a:lnTo>
                  <a:cubicBezTo>
                    <a:pt x="12643" y="40296"/>
                    <a:pt x="12643" y="40330"/>
                    <a:pt x="12643" y="40363"/>
                  </a:cubicBezTo>
                  <a:cubicBezTo>
                    <a:pt x="12743" y="38262"/>
                    <a:pt x="12676" y="36160"/>
                    <a:pt x="12510" y="34092"/>
                  </a:cubicBezTo>
                  <a:cubicBezTo>
                    <a:pt x="12476" y="33592"/>
                    <a:pt x="12443" y="33091"/>
                    <a:pt x="12409" y="32557"/>
                  </a:cubicBezTo>
                  <a:cubicBezTo>
                    <a:pt x="12376" y="32024"/>
                    <a:pt x="12276" y="31490"/>
                    <a:pt x="12209" y="30890"/>
                  </a:cubicBezTo>
                  <a:cubicBezTo>
                    <a:pt x="12109" y="29755"/>
                    <a:pt x="11876" y="28521"/>
                    <a:pt x="11676" y="27287"/>
                  </a:cubicBezTo>
                  <a:cubicBezTo>
                    <a:pt x="11175" y="24518"/>
                    <a:pt x="10508" y="21816"/>
                    <a:pt x="9674" y="19148"/>
                  </a:cubicBezTo>
                  <a:cubicBezTo>
                    <a:pt x="8840" y="16479"/>
                    <a:pt x="7840" y="13844"/>
                    <a:pt x="6672" y="11309"/>
                  </a:cubicBezTo>
                  <a:cubicBezTo>
                    <a:pt x="6138" y="10141"/>
                    <a:pt x="5605" y="9041"/>
                    <a:pt x="5071" y="8040"/>
                  </a:cubicBezTo>
                  <a:cubicBezTo>
                    <a:pt x="4804" y="7506"/>
                    <a:pt x="4537" y="7039"/>
                    <a:pt x="4270" y="6572"/>
                  </a:cubicBezTo>
                  <a:lnTo>
                    <a:pt x="3503" y="5238"/>
                  </a:lnTo>
                  <a:cubicBezTo>
                    <a:pt x="2436" y="3437"/>
                    <a:pt x="1268" y="166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5291316" y="1866907"/>
              <a:ext cx="795487" cy="1511499"/>
            </a:xfrm>
            <a:custGeom>
              <a:avLst/>
              <a:gdLst/>
              <a:ahLst/>
              <a:cxnLst/>
              <a:rect l="l" t="t" r="r" b="b"/>
              <a:pathLst>
                <a:path w="34392" h="65348" extrusionOk="0">
                  <a:moveTo>
                    <a:pt x="33758" y="0"/>
                  </a:moveTo>
                  <a:cubicBezTo>
                    <a:pt x="33758" y="0"/>
                    <a:pt x="33724" y="67"/>
                    <a:pt x="33758" y="200"/>
                  </a:cubicBezTo>
                  <a:cubicBezTo>
                    <a:pt x="33758" y="334"/>
                    <a:pt x="33791" y="534"/>
                    <a:pt x="33791" y="801"/>
                  </a:cubicBezTo>
                  <a:cubicBezTo>
                    <a:pt x="33824" y="1335"/>
                    <a:pt x="33958" y="2102"/>
                    <a:pt x="33991" y="3069"/>
                  </a:cubicBezTo>
                  <a:cubicBezTo>
                    <a:pt x="34191" y="5905"/>
                    <a:pt x="34258" y="8707"/>
                    <a:pt x="34125" y="11509"/>
                  </a:cubicBezTo>
                  <a:cubicBezTo>
                    <a:pt x="34058" y="13276"/>
                    <a:pt x="33925" y="15245"/>
                    <a:pt x="33624" y="17313"/>
                  </a:cubicBezTo>
                  <a:cubicBezTo>
                    <a:pt x="33357" y="19381"/>
                    <a:pt x="33024" y="21616"/>
                    <a:pt x="32524" y="23884"/>
                  </a:cubicBezTo>
                  <a:cubicBezTo>
                    <a:pt x="32390" y="24485"/>
                    <a:pt x="32257" y="25052"/>
                    <a:pt x="32090" y="25619"/>
                  </a:cubicBezTo>
                  <a:cubicBezTo>
                    <a:pt x="31956" y="26219"/>
                    <a:pt x="31790" y="26820"/>
                    <a:pt x="31656" y="27420"/>
                  </a:cubicBezTo>
                  <a:cubicBezTo>
                    <a:pt x="31289" y="28587"/>
                    <a:pt x="30956" y="29788"/>
                    <a:pt x="30522" y="30989"/>
                  </a:cubicBezTo>
                  <a:cubicBezTo>
                    <a:pt x="29688" y="33524"/>
                    <a:pt x="28687" y="35959"/>
                    <a:pt x="27453" y="38294"/>
                  </a:cubicBezTo>
                  <a:cubicBezTo>
                    <a:pt x="26252" y="40629"/>
                    <a:pt x="24851" y="42898"/>
                    <a:pt x="23317" y="45033"/>
                  </a:cubicBezTo>
                  <a:cubicBezTo>
                    <a:pt x="21883" y="47034"/>
                    <a:pt x="20348" y="48935"/>
                    <a:pt x="18680" y="50770"/>
                  </a:cubicBezTo>
                  <a:cubicBezTo>
                    <a:pt x="15878" y="53839"/>
                    <a:pt x="12809" y="56674"/>
                    <a:pt x="9507" y="59209"/>
                  </a:cubicBezTo>
                  <a:cubicBezTo>
                    <a:pt x="7272" y="60944"/>
                    <a:pt x="4937" y="62512"/>
                    <a:pt x="2502" y="63913"/>
                  </a:cubicBezTo>
                  <a:cubicBezTo>
                    <a:pt x="1668" y="64446"/>
                    <a:pt x="968" y="64780"/>
                    <a:pt x="501" y="65047"/>
                  </a:cubicBezTo>
                  <a:lnTo>
                    <a:pt x="0" y="65347"/>
                  </a:lnTo>
                  <a:lnTo>
                    <a:pt x="534" y="65080"/>
                  </a:lnTo>
                  <a:cubicBezTo>
                    <a:pt x="1001" y="64813"/>
                    <a:pt x="1702" y="64513"/>
                    <a:pt x="2569" y="63979"/>
                  </a:cubicBezTo>
                  <a:cubicBezTo>
                    <a:pt x="5004" y="62612"/>
                    <a:pt x="7339" y="61044"/>
                    <a:pt x="9607" y="59343"/>
                  </a:cubicBezTo>
                  <a:cubicBezTo>
                    <a:pt x="12910" y="56808"/>
                    <a:pt x="16012" y="54006"/>
                    <a:pt x="18847" y="50903"/>
                  </a:cubicBezTo>
                  <a:cubicBezTo>
                    <a:pt x="20482" y="49069"/>
                    <a:pt x="22049" y="47167"/>
                    <a:pt x="23484" y="45166"/>
                  </a:cubicBezTo>
                  <a:cubicBezTo>
                    <a:pt x="25052" y="42998"/>
                    <a:pt x="26419" y="40729"/>
                    <a:pt x="27653" y="38394"/>
                  </a:cubicBezTo>
                  <a:cubicBezTo>
                    <a:pt x="28888" y="36026"/>
                    <a:pt x="29922" y="33591"/>
                    <a:pt x="30756" y="31056"/>
                  </a:cubicBezTo>
                  <a:cubicBezTo>
                    <a:pt x="31156" y="29855"/>
                    <a:pt x="31489" y="28654"/>
                    <a:pt x="31856" y="27453"/>
                  </a:cubicBezTo>
                  <a:lnTo>
                    <a:pt x="32290" y="25685"/>
                  </a:lnTo>
                  <a:cubicBezTo>
                    <a:pt x="32457" y="25085"/>
                    <a:pt x="32590" y="24518"/>
                    <a:pt x="32724" y="23917"/>
                  </a:cubicBezTo>
                  <a:cubicBezTo>
                    <a:pt x="33224" y="21616"/>
                    <a:pt x="33591" y="19414"/>
                    <a:pt x="33824" y="17346"/>
                  </a:cubicBezTo>
                  <a:cubicBezTo>
                    <a:pt x="34058" y="15245"/>
                    <a:pt x="34225" y="13310"/>
                    <a:pt x="34258" y="11509"/>
                  </a:cubicBezTo>
                  <a:cubicBezTo>
                    <a:pt x="34392" y="8707"/>
                    <a:pt x="34325" y="5871"/>
                    <a:pt x="34091" y="3069"/>
                  </a:cubicBezTo>
                  <a:cubicBezTo>
                    <a:pt x="34025" y="2068"/>
                    <a:pt x="33891" y="1301"/>
                    <a:pt x="33858" y="801"/>
                  </a:cubicBezTo>
                  <a:cubicBezTo>
                    <a:pt x="33824" y="534"/>
                    <a:pt x="33791" y="334"/>
                    <a:pt x="33791" y="200"/>
                  </a:cubicBezTo>
                  <a:cubicBezTo>
                    <a:pt x="33758" y="134"/>
                    <a:pt x="33758" y="67"/>
                    <a:pt x="3375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5633131" y="1451816"/>
              <a:ext cx="266180" cy="1389581"/>
            </a:xfrm>
            <a:custGeom>
              <a:avLst/>
              <a:gdLst/>
              <a:ahLst/>
              <a:cxnLst/>
              <a:rect l="l" t="t" r="r" b="b"/>
              <a:pathLst>
                <a:path w="11508" h="60077" extrusionOk="0">
                  <a:moveTo>
                    <a:pt x="0" y="1"/>
                  </a:moveTo>
                  <a:cubicBezTo>
                    <a:pt x="33" y="34"/>
                    <a:pt x="67" y="67"/>
                    <a:pt x="100" y="134"/>
                  </a:cubicBezTo>
                  <a:lnTo>
                    <a:pt x="400" y="500"/>
                  </a:lnTo>
                  <a:cubicBezTo>
                    <a:pt x="667" y="867"/>
                    <a:pt x="1067" y="1334"/>
                    <a:pt x="1534" y="2002"/>
                  </a:cubicBezTo>
                  <a:cubicBezTo>
                    <a:pt x="2935" y="3870"/>
                    <a:pt x="4169" y="5838"/>
                    <a:pt x="5270" y="7872"/>
                  </a:cubicBezTo>
                  <a:cubicBezTo>
                    <a:pt x="5970" y="9173"/>
                    <a:pt x="6671" y="10608"/>
                    <a:pt x="7338" y="12209"/>
                  </a:cubicBezTo>
                  <a:cubicBezTo>
                    <a:pt x="8072" y="13877"/>
                    <a:pt x="8672" y="15611"/>
                    <a:pt x="9206" y="17379"/>
                  </a:cubicBezTo>
                  <a:cubicBezTo>
                    <a:pt x="9773" y="19314"/>
                    <a:pt x="10240" y="21315"/>
                    <a:pt x="10574" y="23317"/>
                  </a:cubicBezTo>
                  <a:cubicBezTo>
                    <a:pt x="10941" y="25452"/>
                    <a:pt x="11174" y="27620"/>
                    <a:pt x="11241" y="29788"/>
                  </a:cubicBezTo>
                  <a:cubicBezTo>
                    <a:pt x="11274" y="31990"/>
                    <a:pt x="11208" y="34158"/>
                    <a:pt x="11007" y="36326"/>
                  </a:cubicBezTo>
                  <a:cubicBezTo>
                    <a:pt x="10774" y="38328"/>
                    <a:pt x="10440" y="40329"/>
                    <a:pt x="9973" y="42297"/>
                  </a:cubicBezTo>
                  <a:cubicBezTo>
                    <a:pt x="9173" y="45633"/>
                    <a:pt x="8005" y="48902"/>
                    <a:pt x="6504" y="51971"/>
                  </a:cubicBezTo>
                  <a:cubicBezTo>
                    <a:pt x="5470" y="54072"/>
                    <a:pt x="4303" y="56074"/>
                    <a:pt x="3002" y="57975"/>
                  </a:cubicBezTo>
                  <a:cubicBezTo>
                    <a:pt x="2568" y="58675"/>
                    <a:pt x="2134" y="59176"/>
                    <a:pt x="1901" y="59543"/>
                  </a:cubicBezTo>
                  <a:lnTo>
                    <a:pt x="1634" y="59943"/>
                  </a:lnTo>
                  <a:lnTo>
                    <a:pt x="1934" y="59576"/>
                  </a:lnTo>
                  <a:cubicBezTo>
                    <a:pt x="2201" y="59209"/>
                    <a:pt x="2601" y="58742"/>
                    <a:pt x="3068" y="58042"/>
                  </a:cubicBezTo>
                  <a:cubicBezTo>
                    <a:pt x="6371" y="53305"/>
                    <a:pt x="8806" y="48001"/>
                    <a:pt x="10173" y="42364"/>
                  </a:cubicBezTo>
                  <a:cubicBezTo>
                    <a:pt x="10640" y="40396"/>
                    <a:pt x="10974" y="38361"/>
                    <a:pt x="11208" y="36359"/>
                  </a:cubicBezTo>
                  <a:cubicBezTo>
                    <a:pt x="11408" y="34158"/>
                    <a:pt x="11508" y="31990"/>
                    <a:pt x="11441" y="29788"/>
                  </a:cubicBezTo>
                  <a:cubicBezTo>
                    <a:pt x="11374" y="27620"/>
                    <a:pt x="11174" y="25418"/>
                    <a:pt x="10807" y="23283"/>
                  </a:cubicBezTo>
                  <a:cubicBezTo>
                    <a:pt x="10474" y="21249"/>
                    <a:pt x="10007" y="19281"/>
                    <a:pt x="9406" y="17313"/>
                  </a:cubicBezTo>
                  <a:cubicBezTo>
                    <a:pt x="8873" y="15545"/>
                    <a:pt x="8239" y="13810"/>
                    <a:pt x="7505" y="12142"/>
                  </a:cubicBezTo>
                  <a:cubicBezTo>
                    <a:pt x="6838" y="10541"/>
                    <a:pt x="6137" y="9073"/>
                    <a:pt x="5403" y="7806"/>
                  </a:cubicBezTo>
                  <a:cubicBezTo>
                    <a:pt x="4303" y="5771"/>
                    <a:pt x="3035" y="3803"/>
                    <a:pt x="1601" y="1968"/>
                  </a:cubicBezTo>
                  <a:cubicBezTo>
                    <a:pt x="1134" y="1301"/>
                    <a:pt x="700" y="834"/>
                    <a:pt x="433" y="500"/>
                  </a:cubicBezTo>
                  <a:lnTo>
                    <a:pt x="100" y="100"/>
                  </a:lnTo>
                  <a:cubicBezTo>
                    <a:pt x="39" y="40"/>
                    <a:pt x="6" y="7"/>
                    <a:pt x="0" y="1"/>
                  </a:cubicBezTo>
                  <a:close/>
                  <a:moveTo>
                    <a:pt x="1634" y="59943"/>
                  </a:moveTo>
                  <a:lnTo>
                    <a:pt x="1634" y="59943"/>
                  </a:lnTo>
                  <a:cubicBezTo>
                    <a:pt x="1601" y="59976"/>
                    <a:pt x="1567" y="60043"/>
                    <a:pt x="1534" y="60076"/>
                  </a:cubicBezTo>
                  <a:cubicBezTo>
                    <a:pt x="1567" y="60043"/>
                    <a:pt x="1601" y="60010"/>
                    <a:pt x="1634" y="59943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3379413" y="3082874"/>
              <a:ext cx="1844016" cy="663854"/>
            </a:xfrm>
            <a:custGeom>
              <a:avLst/>
              <a:gdLst/>
              <a:ahLst/>
              <a:cxnLst/>
              <a:rect l="l" t="t" r="r" b="b"/>
              <a:pathLst>
                <a:path w="79724" h="28701" extrusionOk="0">
                  <a:moveTo>
                    <a:pt x="0" y="0"/>
                  </a:moveTo>
                  <a:lnTo>
                    <a:pt x="134" y="200"/>
                  </a:lnTo>
                  <a:lnTo>
                    <a:pt x="567" y="701"/>
                  </a:lnTo>
                  <a:cubicBezTo>
                    <a:pt x="934" y="1168"/>
                    <a:pt x="1501" y="1868"/>
                    <a:pt x="2235" y="2702"/>
                  </a:cubicBezTo>
                  <a:cubicBezTo>
                    <a:pt x="3703" y="4403"/>
                    <a:pt x="5871" y="6839"/>
                    <a:pt x="8773" y="9641"/>
                  </a:cubicBezTo>
                  <a:cubicBezTo>
                    <a:pt x="10241" y="11008"/>
                    <a:pt x="11875" y="12543"/>
                    <a:pt x="13710" y="14010"/>
                  </a:cubicBezTo>
                  <a:cubicBezTo>
                    <a:pt x="15645" y="15645"/>
                    <a:pt x="17680" y="17113"/>
                    <a:pt x="19781" y="18514"/>
                  </a:cubicBezTo>
                  <a:cubicBezTo>
                    <a:pt x="24651" y="21682"/>
                    <a:pt x="29988" y="24051"/>
                    <a:pt x="35592" y="25552"/>
                  </a:cubicBezTo>
                  <a:cubicBezTo>
                    <a:pt x="38461" y="26352"/>
                    <a:pt x="41397" y="26953"/>
                    <a:pt x="44365" y="27453"/>
                  </a:cubicBezTo>
                  <a:cubicBezTo>
                    <a:pt x="47201" y="27920"/>
                    <a:pt x="50003" y="28220"/>
                    <a:pt x="52671" y="28421"/>
                  </a:cubicBezTo>
                  <a:cubicBezTo>
                    <a:pt x="55079" y="28608"/>
                    <a:pt x="57495" y="28700"/>
                    <a:pt x="59912" y="28700"/>
                  </a:cubicBezTo>
                  <a:cubicBezTo>
                    <a:pt x="62215" y="28700"/>
                    <a:pt x="64519" y="28617"/>
                    <a:pt x="66815" y="28454"/>
                  </a:cubicBezTo>
                  <a:cubicBezTo>
                    <a:pt x="69984" y="28220"/>
                    <a:pt x="73153" y="27854"/>
                    <a:pt x="76288" y="27286"/>
                  </a:cubicBezTo>
                  <a:cubicBezTo>
                    <a:pt x="77389" y="27120"/>
                    <a:pt x="78256" y="26920"/>
                    <a:pt x="78823" y="26819"/>
                  </a:cubicBezTo>
                  <a:lnTo>
                    <a:pt x="79490" y="26686"/>
                  </a:lnTo>
                  <a:lnTo>
                    <a:pt x="79724" y="26619"/>
                  </a:lnTo>
                  <a:lnTo>
                    <a:pt x="79490" y="26653"/>
                  </a:lnTo>
                  <a:lnTo>
                    <a:pt x="78823" y="26786"/>
                  </a:lnTo>
                  <a:cubicBezTo>
                    <a:pt x="78256" y="26886"/>
                    <a:pt x="77389" y="27053"/>
                    <a:pt x="76288" y="27220"/>
                  </a:cubicBezTo>
                  <a:cubicBezTo>
                    <a:pt x="74053" y="27587"/>
                    <a:pt x="70818" y="28054"/>
                    <a:pt x="66815" y="28287"/>
                  </a:cubicBezTo>
                  <a:cubicBezTo>
                    <a:pt x="64631" y="28442"/>
                    <a:pt x="62440" y="28518"/>
                    <a:pt x="60251" y="28518"/>
                  </a:cubicBezTo>
                  <a:cubicBezTo>
                    <a:pt x="57727" y="28518"/>
                    <a:pt x="55206" y="28417"/>
                    <a:pt x="52705" y="28220"/>
                  </a:cubicBezTo>
                  <a:cubicBezTo>
                    <a:pt x="50036" y="28020"/>
                    <a:pt x="47267" y="27720"/>
                    <a:pt x="44399" y="27220"/>
                  </a:cubicBezTo>
                  <a:cubicBezTo>
                    <a:pt x="41463" y="26753"/>
                    <a:pt x="38528" y="26119"/>
                    <a:pt x="35659" y="25352"/>
                  </a:cubicBezTo>
                  <a:cubicBezTo>
                    <a:pt x="32757" y="24585"/>
                    <a:pt x="29955" y="23550"/>
                    <a:pt x="27220" y="22350"/>
                  </a:cubicBezTo>
                  <a:cubicBezTo>
                    <a:pt x="24685" y="21182"/>
                    <a:pt x="22250" y="19848"/>
                    <a:pt x="19915" y="18347"/>
                  </a:cubicBezTo>
                  <a:cubicBezTo>
                    <a:pt x="17813" y="16979"/>
                    <a:pt x="15778" y="15478"/>
                    <a:pt x="13810" y="13877"/>
                  </a:cubicBezTo>
                  <a:cubicBezTo>
                    <a:pt x="11976" y="12409"/>
                    <a:pt x="10341" y="10908"/>
                    <a:pt x="8907" y="9507"/>
                  </a:cubicBezTo>
                  <a:cubicBezTo>
                    <a:pt x="6005" y="6738"/>
                    <a:pt x="3803" y="4303"/>
                    <a:pt x="2302" y="2636"/>
                  </a:cubicBezTo>
                  <a:cubicBezTo>
                    <a:pt x="1568" y="1802"/>
                    <a:pt x="1001" y="1134"/>
                    <a:pt x="601" y="667"/>
                  </a:cubicBezTo>
                  <a:lnTo>
                    <a:pt x="167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3854688" y="3254151"/>
              <a:ext cx="834831" cy="282996"/>
            </a:xfrm>
            <a:custGeom>
              <a:avLst/>
              <a:gdLst/>
              <a:ahLst/>
              <a:cxnLst/>
              <a:rect l="l" t="t" r="r" b="b"/>
              <a:pathLst>
                <a:path w="36093" h="12235" extrusionOk="0">
                  <a:moveTo>
                    <a:pt x="0" y="1"/>
                  </a:moveTo>
                  <a:cubicBezTo>
                    <a:pt x="1435" y="1235"/>
                    <a:pt x="2969" y="2369"/>
                    <a:pt x="4570" y="3370"/>
                  </a:cubicBezTo>
                  <a:lnTo>
                    <a:pt x="5738" y="4137"/>
                  </a:lnTo>
                  <a:cubicBezTo>
                    <a:pt x="6138" y="4404"/>
                    <a:pt x="6605" y="4637"/>
                    <a:pt x="7039" y="4904"/>
                  </a:cubicBezTo>
                  <a:cubicBezTo>
                    <a:pt x="7939" y="5438"/>
                    <a:pt x="8940" y="5938"/>
                    <a:pt x="9941" y="6472"/>
                  </a:cubicBezTo>
                  <a:cubicBezTo>
                    <a:pt x="14477" y="8740"/>
                    <a:pt x="19314" y="10375"/>
                    <a:pt x="24284" y="11309"/>
                  </a:cubicBezTo>
                  <a:cubicBezTo>
                    <a:pt x="25418" y="11509"/>
                    <a:pt x="26519" y="11709"/>
                    <a:pt x="27553" y="11809"/>
                  </a:cubicBezTo>
                  <a:cubicBezTo>
                    <a:pt x="28054" y="11876"/>
                    <a:pt x="28554" y="11976"/>
                    <a:pt x="29021" y="12009"/>
                  </a:cubicBezTo>
                  <a:lnTo>
                    <a:pt x="30422" y="12109"/>
                  </a:lnTo>
                  <a:cubicBezTo>
                    <a:pt x="31553" y="12190"/>
                    <a:pt x="32697" y="12234"/>
                    <a:pt x="33845" y="12234"/>
                  </a:cubicBezTo>
                  <a:cubicBezTo>
                    <a:pt x="34593" y="12234"/>
                    <a:pt x="35343" y="12215"/>
                    <a:pt x="36093" y="12176"/>
                  </a:cubicBezTo>
                  <a:lnTo>
                    <a:pt x="35993" y="12143"/>
                  </a:lnTo>
                  <a:lnTo>
                    <a:pt x="33758" y="12143"/>
                  </a:lnTo>
                  <a:cubicBezTo>
                    <a:pt x="33458" y="12143"/>
                    <a:pt x="33124" y="12109"/>
                    <a:pt x="32757" y="12109"/>
                  </a:cubicBezTo>
                  <a:cubicBezTo>
                    <a:pt x="32090" y="12076"/>
                    <a:pt x="31289" y="12043"/>
                    <a:pt x="30422" y="11942"/>
                  </a:cubicBezTo>
                  <a:lnTo>
                    <a:pt x="29021" y="11842"/>
                  </a:lnTo>
                  <a:cubicBezTo>
                    <a:pt x="28554" y="11776"/>
                    <a:pt x="28054" y="11709"/>
                    <a:pt x="27553" y="11642"/>
                  </a:cubicBezTo>
                  <a:cubicBezTo>
                    <a:pt x="26519" y="11542"/>
                    <a:pt x="25452" y="11309"/>
                    <a:pt x="24284" y="11109"/>
                  </a:cubicBezTo>
                  <a:cubicBezTo>
                    <a:pt x="19347" y="10175"/>
                    <a:pt x="14544" y="8540"/>
                    <a:pt x="10041" y="6305"/>
                  </a:cubicBezTo>
                  <a:cubicBezTo>
                    <a:pt x="8973" y="5771"/>
                    <a:pt x="8006" y="5271"/>
                    <a:pt x="7105" y="4737"/>
                  </a:cubicBezTo>
                  <a:cubicBezTo>
                    <a:pt x="6638" y="4470"/>
                    <a:pt x="6238" y="4237"/>
                    <a:pt x="5804" y="4003"/>
                  </a:cubicBezTo>
                  <a:lnTo>
                    <a:pt x="4637" y="3270"/>
                  </a:lnTo>
                  <a:cubicBezTo>
                    <a:pt x="3903" y="2803"/>
                    <a:pt x="3269" y="2336"/>
                    <a:pt x="2669" y="1935"/>
                  </a:cubicBezTo>
                  <a:cubicBezTo>
                    <a:pt x="2402" y="1735"/>
                    <a:pt x="2135" y="1568"/>
                    <a:pt x="1868" y="1402"/>
                  </a:cubicBezTo>
                  <a:lnTo>
                    <a:pt x="1235" y="901"/>
                  </a:lnTo>
                  <a:lnTo>
                    <a:pt x="334" y="201"/>
                  </a:lnTo>
                  <a:lnTo>
                    <a:pt x="67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3684174" y="2835198"/>
              <a:ext cx="677431" cy="445206"/>
            </a:xfrm>
            <a:custGeom>
              <a:avLst/>
              <a:gdLst/>
              <a:ahLst/>
              <a:cxnLst/>
              <a:rect l="l" t="t" r="r" b="b"/>
              <a:pathLst>
                <a:path w="29288" h="19248" extrusionOk="0">
                  <a:moveTo>
                    <a:pt x="0" y="1"/>
                  </a:moveTo>
                  <a:cubicBezTo>
                    <a:pt x="34" y="101"/>
                    <a:pt x="100" y="234"/>
                    <a:pt x="201" y="334"/>
                  </a:cubicBezTo>
                  <a:lnTo>
                    <a:pt x="768" y="1168"/>
                  </a:lnTo>
                  <a:lnTo>
                    <a:pt x="1168" y="1802"/>
                  </a:lnTo>
                  <a:cubicBezTo>
                    <a:pt x="1335" y="2035"/>
                    <a:pt x="1535" y="2269"/>
                    <a:pt x="1702" y="2536"/>
                  </a:cubicBezTo>
                  <a:cubicBezTo>
                    <a:pt x="2102" y="3036"/>
                    <a:pt x="2536" y="3670"/>
                    <a:pt x="3069" y="4270"/>
                  </a:cubicBezTo>
                  <a:lnTo>
                    <a:pt x="3903" y="5238"/>
                  </a:lnTo>
                  <a:cubicBezTo>
                    <a:pt x="4203" y="5571"/>
                    <a:pt x="4537" y="5905"/>
                    <a:pt x="4871" y="6272"/>
                  </a:cubicBezTo>
                  <a:cubicBezTo>
                    <a:pt x="5504" y="6972"/>
                    <a:pt x="6272" y="7673"/>
                    <a:pt x="7039" y="8407"/>
                  </a:cubicBezTo>
                  <a:cubicBezTo>
                    <a:pt x="10508" y="11576"/>
                    <a:pt x="14444" y="14177"/>
                    <a:pt x="18747" y="16112"/>
                  </a:cubicBezTo>
                  <a:cubicBezTo>
                    <a:pt x="19748" y="16512"/>
                    <a:pt x="20682" y="16946"/>
                    <a:pt x="21582" y="17246"/>
                  </a:cubicBezTo>
                  <a:cubicBezTo>
                    <a:pt x="22049" y="17413"/>
                    <a:pt x="22483" y="17580"/>
                    <a:pt x="22917" y="17713"/>
                  </a:cubicBezTo>
                  <a:lnTo>
                    <a:pt x="24118" y="18080"/>
                  </a:lnTo>
                  <a:cubicBezTo>
                    <a:pt x="24918" y="18347"/>
                    <a:pt x="25619" y="18481"/>
                    <a:pt x="26252" y="18647"/>
                  </a:cubicBezTo>
                  <a:cubicBezTo>
                    <a:pt x="26586" y="18747"/>
                    <a:pt x="26853" y="18814"/>
                    <a:pt x="27120" y="18881"/>
                  </a:cubicBezTo>
                  <a:lnTo>
                    <a:pt x="27887" y="19014"/>
                  </a:lnTo>
                  <a:lnTo>
                    <a:pt x="28921" y="19181"/>
                  </a:lnTo>
                  <a:cubicBezTo>
                    <a:pt x="29155" y="19248"/>
                    <a:pt x="29288" y="19248"/>
                    <a:pt x="29288" y="19248"/>
                  </a:cubicBezTo>
                  <a:cubicBezTo>
                    <a:pt x="29155" y="19181"/>
                    <a:pt x="29054" y="19148"/>
                    <a:pt x="28921" y="19148"/>
                  </a:cubicBezTo>
                  <a:lnTo>
                    <a:pt x="27920" y="18914"/>
                  </a:lnTo>
                  <a:lnTo>
                    <a:pt x="27153" y="18747"/>
                  </a:lnTo>
                  <a:cubicBezTo>
                    <a:pt x="26886" y="18714"/>
                    <a:pt x="26619" y="18614"/>
                    <a:pt x="26286" y="18547"/>
                  </a:cubicBezTo>
                  <a:cubicBezTo>
                    <a:pt x="25685" y="18347"/>
                    <a:pt x="24952" y="18214"/>
                    <a:pt x="24184" y="17947"/>
                  </a:cubicBezTo>
                  <a:lnTo>
                    <a:pt x="22950" y="17547"/>
                  </a:lnTo>
                  <a:cubicBezTo>
                    <a:pt x="22550" y="17413"/>
                    <a:pt x="22116" y="17246"/>
                    <a:pt x="21649" y="17080"/>
                  </a:cubicBezTo>
                  <a:cubicBezTo>
                    <a:pt x="20749" y="16746"/>
                    <a:pt x="19815" y="16346"/>
                    <a:pt x="18847" y="15912"/>
                  </a:cubicBezTo>
                  <a:cubicBezTo>
                    <a:pt x="14577" y="13977"/>
                    <a:pt x="10641" y="11409"/>
                    <a:pt x="7206" y="8273"/>
                  </a:cubicBezTo>
                  <a:cubicBezTo>
                    <a:pt x="6405" y="7506"/>
                    <a:pt x="5638" y="6839"/>
                    <a:pt x="5004" y="6138"/>
                  </a:cubicBezTo>
                  <a:cubicBezTo>
                    <a:pt x="4670" y="5771"/>
                    <a:pt x="4337" y="5471"/>
                    <a:pt x="4037" y="5138"/>
                  </a:cubicBezTo>
                  <a:lnTo>
                    <a:pt x="3203" y="4170"/>
                  </a:lnTo>
                  <a:cubicBezTo>
                    <a:pt x="2669" y="3570"/>
                    <a:pt x="2235" y="2969"/>
                    <a:pt x="1835" y="2469"/>
                  </a:cubicBezTo>
                  <a:cubicBezTo>
                    <a:pt x="1635" y="2202"/>
                    <a:pt x="1435" y="1969"/>
                    <a:pt x="1268" y="1735"/>
                  </a:cubicBezTo>
                  <a:lnTo>
                    <a:pt x="834" y="1135"/>
                  </a:lnTo>
                  <a:lnTo>
                    <a:pt x="234" y="301"/>
                  </a:lnTo>
                  <a:cubicBezTo>
                    <a:pt x="167" y="201"/>
                    <a:pt x="67" y="10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3600073" y="3629135"/>
              <a:ext cx="1129577" cy="352871"/>
            </a:xfrm>
            <a:custGeom>
              <a:avLst/>
              <a:gdLst/>
              <a:ahLst/>
              <a:cxnLst/>
              <a:rect l="l" t="t" r="r" b="b"/>
              <a:pathLst>
                <a:path w="48836" h="15256" extrusionOk="0">
                  <a:moveTo>
                    <a:pt x="0" y="0"/>
                  </a:moveTo>
                  <a:cubicBezTo>
                    <a:pt x="0" y="0"/>
                    <a:pt x="34" y="34"/>
                    <a:pt x="101" y="100"/>
                  </a:cubicBezTo>
                  <a:lnTo>
                    <a:pt x="401" y="334"/>
                  </a:lnTo>
                  <a:lnTo>
                    <a:pt x="1602" y="1301"/>
                  </a:lnTo>
                  <a:lnTo>
                    <a:pt x="2469" y="1968"/>
                  </a:lnTo>
                  <a:cubicBezTo>
                    <a:pt x="2802" y="2235"/>
                    <a:pt x="3169" y="2469"/>
                    <a:pt x="3536" y="2735"/>
                  </a:cubicBezTo>
                  <a:cubicBezTo>
                    <a:pt x="4337" y="3303"/>
                    <a:pt x="5204" y="3936"/>
                    <a:pt x="6205" y="4537"/>
                  </a:cubicBezTo>
                  <a:lnTo>
                    <a:pt x="7773" y="5537"/>
                  </a:lnTo>
                  <a:cubicBezTo>
                    <a:pt x="8340" y="5871"/>
                    <a:pt x="8940" y="6205"/>
                    <a:pt x="9541" y="6538"/>
                  </a:cubicBezTo>
                  <a:cubicBezTo>
                    <a:pt x="10741" y="7239"/>
                    <a:pt x="12076" y="7906"/>
                    <a:pt x="13477" y="8606"/>
                  </a:cubicBezTo>
                  <a:cubicBezTo>
                    <a:pt x="19648" y="11542"/>
                    <a:pt x="26219" y="13543"/>
                    <a:pt x="32957" y="14544"/>
                  </a:cubicBezTo>
                  <a:cubicBezTo>
                    <a:pt x="34525" y="14744"/>
                    <a:pt x="35993" y="14944"/>
                    <a:pt x="37394" y="15011"/>
                  </a:cubicBezTo>
                  <a:cubicBezTo>
                    <a:pt x="38094" y="15078"/>
                    <a:pt x="38761" y="15144"/>
                    <a:pt x="39429" y="15178"/>
                  </a:cubicBezTo>
                  <a:lnTo>
                    <a:pt x="41263" y="15211"/>
                  </a:lnTo>
                  <a:cubicBezTo>
                    <a:pt x="41664" y="15244"/>
                    <a:pt x="42049" y="15256"/>
                    <a:pt x="42421" y="15256"/>
                  </a:cubicBezTo>
                  <a:cubicBezTo>
                    <a:pt x="43165" y="15256"/>
                    <a:pt x="43854" y="15211"/>
                    <a:pt x="44499" y="15211"/>
                  </a:cubicBezTo>
                  <a:cubicBezTo>
                    <a:pt x="44966" y="15211"/>
                    <a:pt x="45366" y="15178"/>
                    <a:pt x="45800" y="15178"/>
                  </a:cubicBezTo>
                  <a:lnTo>
                    <a:pt x="46901" y="15111"/>
                  </a:lnTo>
                  <a:lnTo>
                    <a:pt x="48435" y="14978"/>
                  </a:lnTo>
                  <a:lnTo>
                    <a:pt x="48835" y="14944"/>
                  </a:lnTo>
                  <a:lnTo>
                    <a:pt x="48435" y="14944"/>
                  </a:lnTo>
                  <a:lnTo>
                    <a:pt x="46901" y="15044"/>
                  </a:lnTo>
                  <a:lnTo>
                    <a:pt x="45800" y="15111"/>
                  </a:lnTo>
                  <a:lnTo>
                    <a:pt x="44499" y="15111"/>
                  </a:lnTo>
                  <a:cubicBezTo>
                    <a:pt x="43854" y="15111"/>
                    <a:pt x="43165" y="15141"/>
                    <a:pt x="42431" y="15141"/>
                  </a:cubicBezTo>
                  <a:cubicBezTo>
                    <a:pt x="42064" y="15141"/>
                    <a:pt x="41686" y="15133"/>
                    <a:pt x="41297" y="15111"/>
                  </a:cubicBezTo>
                  <a:lnTo>
                    <a:pt x="39429" y="15044"/>
                  </a:lnTo>
                  <a:cubicBezTo>
                    <a:pt x="38795" y="15011"/>
                    <a:pt x="38128" y="14911"/>
                    <a:pt x="37427" y="14878"/>
                  </a:cubicBezTo>
                  <a:cubicBezTo>
                    <a:pt x="36026" y="14777"/>
                    <a:pt x="34558" y="14577"/>
                    <a:pt x="33024" y="14377"/>
                  </a:cubicBezTo>
                  <a:cubicBezTo>
                    <a:pt x="26286" y="13343"/>
                    <a:pt x="19715" y="11342"/>
                    <a:pt x="13577" y="8406"/>
                  </a:cubicBezTo>
                  <a:cubicBezTo>
                    <a:pt x="12176" y="7739"/>
                    <a:pt x="10808" y="7072"/>
                    <a:pt x="9607" y="6371"/>
                  </a:cubicBezTo>
                  <a:cubicBezTo>
                    <a:pt x="9007" y="6038"/>
                    <a:pt x="8406" y="5738"/>
                    <a:pt x="7873" y="5404"/>
                  </a:cubicBezTo>
                  <a:lnTo>
                    <a:pt x="6272" y="4403"/>
                  </a:lnTo>
                  <a:cubicBezTo>
                    <a:pt x="5271" y="3803"/>
                    <a:pt x="4404" y="3169"/>
                    <a:pt x="3636" y="2635"/>
                  </a:cubicBezTo>
                  <a:cubicBezTo>
                    <a:pt x="3236" y="2369"/>
                    <a:pt x="2869" y="2135"/>
                    <a:pt x="2536" y="1902"/>
                  </a:cubicBezTo>
                  <a:lnTo>
                    <a:pt x="1668" y="1234"/>
                  </a:lnTo>
                  <a:lnTo>
                    <a:pt x="434" y="300"/>
                  </a:lnTo>
                  <a:lnTo>
                    <a:pt x="134" y="67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2941169" y="1552871"/>
              <a:ext cx="408175" cy="156706"/>
            </a:xfrm>
            <a:custGeom>
              <a:avLst/>
              <a:gdLst/>
              <a:ahLst/>
              <a:cxnLst/>
              <a:rect l="l" t="t" r="r" b="b"/>
              <a:pathLst>
                <a:path w="17647" h="6775" extrusionOk="0">
                  <a:moveTo>
                    <a:pt x="36" y="0"/>
                  </a:moveTo>
                  <a:cubicBezTo>
                    <a:pt x="35" y="0"/>
                    <a:pt x="34" y="1"/>
                    <a:pt x="34" y="1"/>
                  </a:cubicBezTo>
                  <a:cubicBezTo>
                    <a:pt x="0" y="68"/>
                    <a:pt x="3903" y="1602"/>
                    <a:pt x="8773" y="3503"/>
                  </a:cubicBezTo>
                  <a:cubicBezTo>
                    <a:pt x="13537" y="5331"/>
                    <a:pt x="17439" y="6775"/>
                    <a:pt x="17607" y="6775"/>
                  </a:cubicBezTo>
                  <a:cubicBezTo>
                    <a:pt x="17611" y="6775"/>
                    <a:pt x="17613" y="6774"/>
                    <a:pt x="17613" y="6772"/>
                  </a:cubicBezTo>
                  <a:cubicBezTo>
                    <a:pt x="17646" y="6706"/>
                    <a:pt x="13744" y="5138"/>
                    <a:pt x="8873" y="3270"/>
                  </a:cubicBezTo>
                  <a:cubicBezTo>
                    <a:pt x="4059" y="1423"/>
                    <a:pt x="157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3090843" y="1412448"/>
              <a:ext cx="634248" cy="719112"/>
            </a:xfrm>
            <a:custGeom>
              <a:avLst/>
              <a:gdLst/>
              <a:ahLst/>
              <a:cxnLst/>
              <a:rect l="l" t="t" r="r" b="b"/>
              <a:pathLst>
                <a:path w="27421" h="31090" extrusionOk="0">
                  <a:moveTo>
                    <a:pt x="27420" y="1"/>
                  </a:moveTo>
                  <a:lnTo>
                    <a:pt x="27420" y="1"/>
                  </a:lnTo>
                  <a:cubicBezTo>
                    <a:pt x="27420" y="1"/>
                    <a:pt x="27387" y="35"/>
                    <a:pt x="27320" y="101"/>
                  </a:cubicBezTo>
                  <a:lnTo>
                    <a:pt x="27087" y="368"/>
                  </a:lnTo>
                  <a:cubicBezTo>
                    <a:pt x="27082" y="373"/>
                    <a:pt x="27077" y="379"/>
                    <a:pt x="27072" y="385"/>
                  </a:cubicBezTo>
                  <a:lnTo>
                    <a:pt x="27072" y="385"/>
                  </a:lnTo>
                  <a:lnTo>
                    <a:pt x="27354" y="134"/>
                  </a:lnTo>
                  <a:cubicBezTo>
                    <a:pt x="27387" y="35"/>
                    <a:pt x="27420" y="1"/>
                    <a:pt x="27420" y="1"/>
                  </a:cubicBezTo>
                  <a:close/>
                  <a:moveTo>
                    <a:pt x="27072" y="385"/>
                  </a:moveTo>
                  <a:lnTo>
                    <a:pt x="27053" y="401"/>
                  </a:lnTo>
                  <a:cubicBezTo>
                    <a:pt x="26820" y="668"/>
                    <a:pt x="26453" y="1002"/>
                    <a:pt x="26019" y="1502"/>
                  </a:cubicBezTo>
                  <a:cubicBezTo>
                    <a:pt x="24785" y="2903"/>
                    <a:pt x="23684" y="4371"/>
                    <a:pt x="22717" y="5972"/>
                  </a:cubicBezTo>
                  <a:cubicBezTo>
                    <a:pt x="21316" y="8340"/>
                    <a:pt x="20148" y="10842"/>
                    <a:pt x="19281" y="13444"/>
                  </a:cubicBezTo>
                  <a:cubicBezTo>
                    <a:pt x="18180" y="16646"/>
                    <a:pt x="17447" y="19949"/>
                    <a:pt x="17080" y="23318"/>
                  </a:cubicBezTo>
                  <a:cubicBezTo>
                    <a:pt x="16752" y="25809"/>
                    <a:pt x="16649" y="28365"/>
                    <a:pt x="16773" y="30890"/>
                  </a:cubicBezTo>
                  <a:lnTo>
                    <a:pt x="16773" y="30890"/>
                  </a:lnTo>
                  <a:lnTo>
                    <a:pt x="3803" y="30956"/>
                  </a:lnTo>
                  <a:lnTo>
                    <a:pt x="1" y="30990"/>
                  </a:lnTo>
                  <a:lnTo>
                    <a:pt x="3770" y="31056"/>
                  </a:lnTo>
                  <a:lnTo>
                    <a:pt x="16846" y="31090"/>
                  </a:lnTo>
                  <a:lnTo>
                    <a:pt x="16946" y="31090"/>
                  </a:lnTo>
                  <a:lnTo>
                    <a:pt x="16946" y="30990"/>
                  </a:lnTo>
                  <a:cubicBezTo>
                    <a:pt x="16846" y="28388"/>
                    <a:pt x="16946" y="25819"/>
                    <a:pt x="17280" y="23284"/>
                  </a:cubicBezTo>
                  <a:cubicBezTo>
                    <a:pt x="17647" y="19949"/>
                    <a:pt x="18381" y="16646"/>
                    <a:pt x="19448" y="13477"/>
                  </a:cubicBezTo>
                  <a:cubicBezTo>
                    <a:pt x="20315" y="10875"/>
                    <a:pt x="21449" y="8374"/>
                    <a:pt x="22850" y="6005"/>
                  </a:cubicBezTo>
                  <a:cubicBezTo>
                    <a:pt x="23784" y="4437"/>
                    <a:pt x="24852" y="2903"/>
                    <a:pt x="26053" y="1502"/>
                  </a:cubicBezTo>
                  <a:cubicBezTo>
                    <a:pt x="26477" y="1012"/>
                    <a:pt x="26838" y="650"/>
                    <a:pt x="27072" y="385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3708854" y="2886893"/>
              <a:ext cx="236897" cy="226096"/>
            </a:xfrm>
            <a:custGeom>
              <a:avLst/>
              <a:gdLst/>
              <a:ahLst/>
              <a:cxnLst/>
              <a:rect l="l" t="t" r="r" b="b"/>
              <a:pathLst>
                <a:path w="10242" h="9775" extrusionOk="0">
                  <a:moveTo>
                    <a:pt x="10241" y="1"/>
                  </a:moveTo>
                  <a:lnTo>
                    <a:pt x="10241" y="1"/>
                  </a:lnTo>
                  <a:cubicBezTo>
                    <a:pt x="10075" y="101"/>
                    <a:pt x="9941" y="201"/>
                    <a:pt x="9841" y="334"/>
                  </a:cubicBezTo>
                  <a:lnTo>
                    <a:pt x="8774" y="1435"/>
                  </a:lnTo>
                  <a:cubicBezTo>
                    <a:pt x="7873" y="2369"/>
                    <a:pt x="6639" y="3636"/>
                    <a:pt x="5238" y="4971"/>
                  </a:cubicBezTo>
                  <a:cubicBezTo>
                    <a:pt x="3804" y="6338"/>
                    <a:pt x="2503" y="7539"/>
                    <a:pt x="1535" y="8373"/>
                  </a:cubicBezTo>
                  <a:lnTo>
                    <a:pt x="401" y="9374"/>
                  </a:lnTo>
                  <a:cubicBezTo>
                    <a:pt x="268" y="9507"/>
                    <a:pt x="101" y="9641"/>
                    <a:pt x="1" y="9774"/>
                  </a:cubicBezTo>
                  <a:cubicBezTo>
                    <a:pt x="134" y="9674"/>
                    <a:pt x="301" y="9574"/>
                    <a:pt x="434" y="9441"/>
                  </a:cubicBezTo>
                  <a:cubicBezTo>
                    <a:pt x="735" y="9241"/>
                    <a:pt x="1135" y="8907"/>
                    <a:pt x="1635" y="8507"/>
                  </a:cubicBezTo>
                  <a:cubicBezTo>
                    <a:pt x="2636" y="7706"/>
                    <a:pt x="3970" y="6505"/>
                    <a:pt x="5371" y="5171"/>
                  </a:cubicBezTo>
                  <a:cubicBezTo>
                    <a:pt x="6806" y="3803"/>
                    <a:pt x="8040" y="2502"/>
                    <a:pt x="8874" y="1568"/>
                  </a:cubicBezTo>
                  <a:cubicBezTo>
                    <a:pt x="9307" y="1101"/>
                    <a:pt x="9674" y="701"/>
                    <a:pt x="9908" y="434"/>
                  </a:cubicBezTo>
                  <a:cubicBezTo>
                    <a:pt x="10008" y="301"/>
                    <a:pt x="10141" y="134"/>
                    <a:pt x="1024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3607799" y="3231785"/>
              <a:ext cx="256165" cy="405862"/>
            </a:xfrm>
            <a:custGeom>
              <a:avLst/>
              <a:gdLst/>
              <a:ahLst/>
              <a:cxnLst/>
              <a:rect l="l" t="t" r="r" b="b"/>
              <a:pathLst>
                <a:path w="11075" h="17547" extrusionOk="0">
                  <a:moveTo>
                    <a:pt x="11007" y="0"/>
                  </a:moveTo>
                  <a:cubicBezTo>
                    <a:pt x="10953" y="0"/>
                    <a:pt x="8460" y="3890"/>
                    <a:pt x="5437" y="8706"/>
                  </a:cubicBezTo>
                  <a:cubicBezTo>
                    <a:pt x="2435" y="13577"/>
                    <a:pt x="0" y="17546"/>
                    <a:pt x="67" y="17546"/>
                  </a:cubicBezTo>
                  <a:cubicBezTo>
                    <a:pt x="67" y="17546"/>
                    <a:pt x="67" y="17546"/>
                    <a:pt x="67" y="17546"/>
                  </a:cubicBezTo>
                  <a:cubicBezTo>
                    <a:pt x="121" y="17546"/>
                    <a:pt x="2615" y="13656"/>
                    <a:pt x="5637" y="8840"/>
                  </a:cubicBezTo>
                  <a:cubicBezTo>
                    <a:pt x="8640" y="3970"/>
                    <a:pt x="11075" y="34"/>
                    <a:pt x="11008" y="0"/>
                  </a:cubicBezTo>
                  <a:cubicBezTo>
                    <a:pt x="11008" y="0"/>
                    <a:pt x="11008" y="0"/>
                    <a:pt x="1100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4198030" y="3298122"/>
              <a:ext cx="130407" cy="367281"/>
            </a:xfrm>
            <a:custGeom>
              <a:avLst/>
              <a:gdLst/>
              <a:ahLst/>
              <a:cxnLst/>
              <a:rect l="l" t="t" r="r" b="b"/>
              <a:pathLst>
                <a:path w="5638" h="15879" extrusionOk="0">
                  <a:moveTo>
                    <a:pt x="5638" y="1"/>
                  </a:moveTo>
                  <a:cubicBezTo>
                    <a:pt x="5538" y="201"/>
                    <a:pt x="5437" y="401"/>
                    <a:pt x="5337" y="601"/>
                  </a:cubicBezTo>
                  <a:cubicBezTo>
                    <a:pt x="5171" y="1002"/>
                    <a:pt x="4937" y="1569"/>
                    <a:pt x="4637" y="2269"/>
                  </a:cubicBezTo>
                  <a:cubicBezTo>
                    <a:pt x="4070" y="3670"/>
                    <a:pt x="3303" y="5638"/>
                    <a:pt x="2535" y="7840"/>
                  </a:cubicBezTo>
                  <a:cubicBezTo>
                    <a:pt x="1735" y="10041"/>
                    <a:pt x="1068" y="12043"/>
                    <a:pt x="667" y="13511"/>
                  </a:cubicBezTo>
                  <a:cubicBezTo>
                    <a:pt x="434" y="14211"/>
                    <a:pt x="267" y="14812"/>
                    <a:pt x="167" y="15245"/>
                  </a:cubicBezTo>
                  <a:cubicBezTo>
                    <a:pt x="100" y="15445"/>
                    <a:pt x="34" y="15645"/>
                    <a:pt x="0" y="15879"/>
                  </a:cubicBezTo>
                  <a:cubicBezTo>
                    <a:pt x="100" y="15679"/>
                    <a:pt x="167" y="15479"/>
                    <a:pt x="234" y="15245"/>
                  </a:cubicBezTo>
                  <a:lnTo>
                    <a:pt x="801" y="13544"/>
                  </a:lnTo>
                  <a:cubicBezTo>
                    <a:pt x="1301" y="12076"/>
                    <a:pt x="1968" y="10108"/>
                    <a:pt x="2736" y="7907"/>
                  </a:cubicBezTo>
                  <a:cubicBezTo>
                    <a:pt x="3503" y="5738"/>
                    <a:pt x="4237" y="3770"/>
                    <a:pt x="4804" y="2336"/>
                  </a:cubicBezTo>
                  <a:cubicBezTo>
                    <a:pt x="5037" y="1635"/>
                    <a:pt x="5271" y="1068"/>
                    <a:pt x="5437" y="635"/>
                  </a:cubicBezTo>
                  <a:cubicBezTo>
                    <a:pt x="5504" y="435"/>
                    <a:pt x="5571" y="234"/>
                    <a:pt x="56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5057541" y="3281931"/>
              <a:ext cx="123468" cy="425153"/>
            </a:xfrm>
            <a:custGeom>
              <a:avLst/>
              <a:gdLst/>
              <a:ahLst/>
              <a:cxnLst/>
              <a:rect l="l" t="t" r="r" b="b"/>
              <a:pathLst>
                <a:path w="5338" h="18381" extrusionOk="0">
                  <a:moveTo>
                    <a:pt x="0" y="0"/>
                  </a:moveTo>
                  <a:cubicBezTo>
                    <a:pt x="0" y="67"/>
                    <a:pt x="0" y="134"/>
                    <a:pt x="33" y="201"/>
                  </a:cubicBezTo>
                  <a:lnTo>
                    <a:pt x="134" y="701"/>
                  </a:lnTo>
                  <a:cubicBezTo>
                    <a:pt x="267" y="1201"/>
                    <a:pt x="467" y="1868"/>
                    <a:pt x="667" y="2702"/>
                  </a:cubicBezTo>
                  <a:cubicBezTo>
                    <a:pt x="1134" y="4370"/>
                    <a:pt x="1801" y="6672"/>
                    <a:pt x="2535" y="9207"/>
                  </a:cubicBezTo>
                  <a:cubicBezTo>
                    <a:pt x="3269" y="11742"/>
                    <a:pt x="3970" y="14044"/>
                    <a:pt x="4470" y="15712"/>
                  </a:cubicBezTo>
                  <a:lnTo>
                    <a:pt x="5070" y="17680"/>
                  </a:lnTo>
                  <a:cubicBezTo>
                    <a:pt x="5137" y="17880"/>
                    <a:pt x="5204" y="18047"/>
                    <a:pt x="5237" y="18180"/>
                  </a:cubicBezTo>
                  <a:cubicBezTo>
                    <a:pt x="5271" y="18247"/>
                    <a:pt x="5304" y="18314"/>
                    <a:pt x="5337" y="18380"/>
                  </a:cubicBezTo>
                  <a:cubicBezTo>
                    <a:pt x="5337" y="18314"/>
                    <a:pt x="5337" y="18247"/>
                    <a:pt x="5304" y="18180"/>
                  </a:cubicBezTo>
                  <a:lnTo>
                    <a:pt x="5170" y="17646"/>
                  </a:lnTo>
                  <a:cubicBezTo>
                    <a:pt x="5037" y="17146"/>
                    <a:pt x="4870" y="16479"/>
                    <a:pt x="4637" y="15678"/>
                  </a:cubicBezTo>
                  <a:cubicBezTo>
                    <a:pt x="4170" y="14010"/>
                    <a:pt x="3503" y="11709"/>
                    <a:pt x="2769" y="9174"/>
                  </a:cubicBezTo>
                  <a:cubicBezTo>
                    <a:pt x="2035" y="6605"/>
                    <a:pt x="1334" y="4337"/>
                    <a:pt x="834" y="2669"/>
                  </a:cubicBezTo>
                  <a:cubicBezTo>
                    <a:pt x="601" y="1868"/>
                    <a:pt x="400" y="1201"/>
                    <a:pt x="234" y="701"/>
                  </a:cubicBezTo>
                  <a:cubicBezTo>
                    <a:pt x="167" y="501"/>
                    <a:pt x="100" y="301"/>
                    <a:pt x="67" y="167"/>
                  </a:cubicBezTo>
                  <a:cubicBezTo>
                    <a:pt x="33" y="67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5155519" y="3049682"/>
              <a:ext cx="125018" cy="320998"/>
            </a:xfrm>
            <a:custGeom>
              <a:avLst/>
              <a:gdLst/>
              <a:ahLst/>
              <a:cxnLst/>
              <a:rect l="l" t="t" r="r" b="b"/>
              <a:pathLst>
                <a:path w="5405" h="13878" extrusionOk="0">
                  <a:moveTo>
                    <a:pt x="35" y="1"/>
                  </a:moveTo>
                  <a:cubicBezTo>
                    <a:pt x="35" y="1"/>
                    <a:pt x="34" y="1"/>
                    <a:pt x="34" y="1"/>
                  </a:cubicBezTo>
                  <a:cubicBezTo>
                    <a:pt x="0" y="34"/>
                    <a:pt x="1135" y="3137"/>
                    <a:pt x="2602" y="6973"/>
                  </a:cubicBezTo>
                  <a:cubicBezTo>
                    <a:pt x="4070" y="10809"/>
                    <a:pt x="5271" y="13878"/>
                    <a:pt x="5338" y="13878"/>
                  </a:cubicBezTo>
                  <a:cubicBezTo>
                    <a:pt x="5404" y="13878"/>
                    <a:pt x="4270" y="10742"/>
                    <a:pt x="2802" y="6906"/>
                  </a:cubicBezTo>
                  <a:cubicBezTo>
                    <a:pt x="1343" y="3090"/>
                    <a:pt x="114" y="1"/>
                    <a:pt x="3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5664749" y="2835961"/>
              <a:ext cx="307860" cy="202943"/>
            </a:xfrm>
            <a:custGeom>
              <a:avLst/>
              <a:gdLst/>
              <a:ahLst/>
              <a:cxnLst/>
              <a:rect l="l" t="t" r="r" b="b"/>
              <a:pathLst>
                <a:path w="13310" h="8774" extrusionOk="0">
                  <a:moveTo>
                    <a:pt x="0" y="1"/>
                  </a:moveTo>
                  <a:cubicBezTo>
                    <a:pt x="134" y="134"/>
                    <a:pt x="300" y="301"/>
                    <a:pt x="467" y="401"/>
                  </a:cubicBezTo>
                  <a:cubicBezTo>
                    <a:pt x="767" y="668"/>
                    <a:pt x="1201" y="1068"/>
                    <a:pt x="1768" y="1502"/>
                  </a:cubicBezTo>
                  <a:cubicBezTo>
                    <a:pt x="2902" y="2436"/>
                    <a:pt x="4470" y="3670"/>
                    <a:pt x="6338" y="4871"/>
                  </a:cubicBezTo>
                  <a:cubicBezTo>
                    <a:pt x="8173" y="6072"/>
                    <a:pt x="9907" y="7073"/>
                    <a:pt x="11208" y="7740"/>
                  </a:cubicBezTo>
                  <a:cubicBezTo>
                    <a:pt x="11842" y="8107"/>
                    <a:pt x="12376" y="8340"/>
                    <a:pt x="12743" y="8540"/>
                  </a:cubicBezTo>
                  <a:cubicBezTo>
                    <a:pt x="12909" y="8607"/>
                    <a:pt x="13110" y="8707"/>
                    <a:pt x="13310" y="8774"/>
                  </a:cubicBezTo>
                  <a:cubicBezTo>
                    <a:pt x="13143" y="8640"/>
                    <a:pt x="12943" y="8540"/>
                    <a:pt x="12776" y="8474"/>
                  </a:cubicBezTo>
                  <a:lnTo>
                    <a:pt x="11275" y="7640"/>
                  </a:lnTo>
                  <a:cubicBezTo>
                    <a:pt x="10007" y="6939"/>
                    <a:pt x="8306" y="5905"/>
                    <a:pt x="6471" y="4704"/>
                  </a:cubicBezTo>
                  <a:cubicBezTo>
                    <a:pt x="4603" y="3503"/>
                    <a:pt x="3002" y="2303"/>
                    <a:pt x="1868" y="1402"/>
                  </a:cubicBezTo>
                  <a:lnTo>
                    <a:pt x="534" y="368"/>
                  </a:lnTo>
                  <a:cubicBezTo>
                    <a:pt x="367" y="234"/>
                    <a:pt x="200" y="10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5977999" y="2559743"/>
              <a:ext cx="442893" cy="109659"/>
            </a:xfrm>
            <a:custGeom>
              <a:avLst/>
              <a:gdLst/>
              <a:ahLst/>
              <a:cxnLst/>
              <a:rect l="l" t="t" r="r" b="b"/>
              <a:pathLst>
                <a:path w="19148" h="4741" extrusionOk="0">
                  <a:moveTo>
                    <a:pt x="5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68"/>
                    <a:pt x="4270" y="1202"/>
                    <a:pt x="9540" y="2503"/>
                  </a:cubicBezTo>
                  <a:cubicBezTo>
                    <a:pt x="14676" y="3763"/>
                    <a:pt x="18874" y="4741"/>
                    <a:pt x="19134" y="4741"/>
                  </a:cubicBezTo>
                  <a:cubicBezTo>
                    <a:pt x="19143" y="4741"/>
                    <a:pt x="19147" y="4740"/>
                    <a:pt x="19147" y="4738"/>
                  </a:cubicBezTo>
                  <a:cubicBezTo>
                    <a:pt x="19147" y="4704"/>
                    <a:pt x="14877" y="3570"/>
                    <a:pt x="9607" y="2269"/>
                  </a:cubicBezTo>
                  <a:cubicBezTo>
                    <a:pt x="4389" y="990"/>
                    <a:pt x="172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5917815" y="2121707"/>
              <a:ext cx="388098" cy="6592"/>
            </a:xfrm>
            <a:custGeom>
              <a:avLst/>
              <a:gdLst/>
              <a:ahLst/>
              <a:cxnLst/>
              <a:rect l="l" t="t" r="r" b="b"/>
              <a:pathLst>
                <a:path w="16779" h="285" extrusionOk="0">
                  <a:moveTo>
                    <a:pt x="14315" y="1"/>
                  </a:moveTo>
                  <a:cubicBezTo>
                    <a:pt x="12793" y="1"/>
                    <a:pt x="10691" y="9"/>
                    <a:pt x="8373" y="26"/>
                  </a:cubicBezTo>
                  <a:cubicBezTo>
                    <a:pt x="3736" y="92"/>
                    <a:pt x="0" y="192"/>
                    <a:pt x="0" y="259"/>
                  </a:cubicBezTo>
                  <a:cubicBezTo>
                    <a:pt x="0" y="276"/>
                    <a:pt x="943" y="284"/>
                    <a:pt x="2460" y="284"/>
                  </a:cubicBezTo>
                  <a:cubicBezTo>
                    <a:pt x="3978" y="284"/>
                    <a:pt x="6071" y="276"/>
                    <a:pt x="8373" y="259"/>
                  </a:cubicBezTo>
                  <a:cubicBezTo>
                    <a:pt x="13010" y="192"/>
                    <a:pt x="16779" y="92"/>
                    <a:pt x="16779" y="26"/>
                  </a:cubicBezTo>
                  <a:cubicBezTo>
                    <a:pt x="16779" y="9"/>
                    <a:pt x="15837" y="1"/>
                    <a:pt x="1431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5991877" y="1529741"/>
              <a:ext cx="415901" cy="158949"/>
            </a:xfrm>
            <a:custGeom>
              <a:avLst/>
              <a:gdLst/>
              <a:ahLst/>
              <a:cxnLst/>
              <a:rect l="l" t="t" r="r" b="b"/>
              <a:pathLst>
                <a:path w="17981" h="6872" extrusionOk="0">
                  <a:moveTo>
                    <a:pt x="17980" y="0"/>
                  </a:moveTo>
                  <a:cubicBezTo>
                    <a:pt x="17913" y="0"/>
                    <a:pt x="17847" y="34"/>
                    <a:pt x="17780" y="34"/>
                  </a:cubicBezTo>
                  <a:lnTo>
                    <a:pt x="17246" y="200"/>
                  </a:lnTo>
                  <a:cubicBezTo>
                    <a:pt x="16779" y="334"/>
                    <a:pt x="16112" y="567"/>
                    <a:pt x="15278" y="834"/>
                  </a:cubicBezTo>
                  <a:cubicBezTo>
                    <a:pt x="13610" y="1368"/>
                    <a:pt x="11342" y="2168"/>
                    <a:pt x="8840" y="3136"/>
                  </a:cubicBezTo>
                  <a:cubicBezTo>
                    <a:pt x="6372" y="4070"/>
                    <a:pt x="4137" y="5004"/>
                    <a:pt x="2536" y="5704"/>
                  </a:cubicBezTo>
                  <a:cubicBezTo>
                    <a:pt x="1735" y="6038"/>
                    <a:pt x="1101" y="6338"/>
                    <a:pt x="668" y="6538"/>
                  </a:cubicBezTo>
                  <a:lnTo>
                    <a:pt x="167" y="6772"/>
                  </a:lnTo>
                  <a:cubicBezTo>
                    <a:pt x="34" y="6838"/>
                    <a:pt x="1" y="6872"/>
                    <a:pt x="1" y="6872"/>
                  </a:cubicBezTo>
                  <a:cubicBezTo>
                    <a:pt x="67" y="6872"/>
                    <a:pt x="101" y="6838"/>
                    <a:pt x="167" y="6805"/>
                  </a:cubicBezTo>
                  <a:lnTo>
                    <a:pt x="701" y="6605"/>
                  </a:lnTo>
                  <a:lnTo>
                    <a:pt x="2602" y="5838"/>
                  </a:lnTo>
                  <a:cubicBezTo>
                    <a:pt x="4204" y="5171"/>
                    <a:pt x="6439" y="4270"/>
                    <a:pt x="8940" y="3336"/>
                  </a:cubicBezTo>
                  <a:cubicBezTo>
                    <a:pt x="11409" y="2369"/>
                    <a:pt x="13677" y="1568"/>
                    <a:pt x="15312" y="968"/>
                  </a:cubicBezTo>
                  <a:lnTo>
                    <a:pt x="17280" y="300"/>
                  </a:lnTo>
                  <a:lnTo>
                    <a:pt x="17780" y="100"/>
                  </a:lnTo>
                  <a:cubicBezTo>
                    <a:pt x="17847" y="67"/>
                    <a:pt x="17913" y="34"/>
                    <a:pt x="1798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5414760" y="1163223"/>
              <a:ext cx="254638" cy="223043"/>
            </a:xfrm>
            <a:custGeom>
              <a:avLst/>
              <a:gdLst/>
              <a:ahLst/>
              <a:cxnLst/>
              <a:rect l="l" t="t" r="r" b="b"/>
              <a:pathLst>
                <a:path w="11009" h="9643" extrusionOk="0">
                  <a:moveTo>
                    <a:pt x="10972" y="0"/>
                  </a:moveTo>
                  <a:cubicBezTo>
                    <a:pt x="10865" y="0"/>
                    <a:pt x="8394" y="2110"/>
                    <a:pt x="5438" y="4738"/>
                  </a:cubicBezTo>
                  <a:cubicBezTo>
                    <a:pt x="2402" y="7407"/>
                    <a:pt x="0" y="9575"/>
                    <a:pt x="34" y="9642"/>
                  </a:cubicBezTo>
                  <a:cubicBezTo>
                    <a:pt x="34" y="9642"/>
                    <a:pt x="35" y="9642"/>
                    <a:pt x="35" y="9642"/>
                  </a:cubicBezTo>
                  <a:cubicBezTo>
                    <a:pt x="106" y="9642"/>
                    <a:pt x="2592" y="7520"/>
                    <a:pt x="5571" y="4905"/>
                  </a:cubicBezTo>
                  <a:cubicBezTo>
                    <a:pt x="8607" y="2236"/>
                    <a:pt x="11008" y="35"/>
                    <a:pt x="10975" y="2"/>
                  </a:cubicBezTo>
                  <a:cubicBezTo>
                    <a:pt x="10974" y="1"/>
                    <a:pt x="10973" y="0"/>
                    <a:pt x="1097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5499624" y="632412"/>
              <a:ext cx="259264" cy="359579"/>
            </a:xfrm>
            <a:custGeom>
              <a:avLst/>
              <a:gdLst/>
              <a:ahLst/>
              <a:cxnLst/>
              <a:rect l="l" t="t" r="r" b="b"/>
              <a:pathLst>
                <a:path w="11209" h="15546" extrusionOk="0">
                  <a:moveTo>
                    <a:pt x="11141" y="1"/>
                  </a:moveTo>
                  <a:cubicBezTo>
                    <a:pt x="11084" y="1"/>
                    <a:pt x="8559" y="3424"/>
                    <a:pt x="5505" y="7706"/>
                  </a:cubicBezTo>
                  <a:cubicBezTo>
                    <a:pt x="2436" y="12009"/>
                    <a:pt x="1" y="15512"/>
                    <a:pt x="67" y="15545"/>
                  </a:cubicBezTo>
                  <a:cubicBezTo>
                    <a:pt x="68" y="15545"/>
                    <a:pt x="68" y="15545"/>
                    <a:pt x="68" y="15545"/>
                  </a:cubicBezTo>
                  <a:cubicBezTo>
                    <a:pt x="125" y="15545"/>
                    <a:pt x="2651" y="12122"/>
                    <a:pt x="5705" y="7840"/>
                  </a:cubicBezTo>
                  <a:cubicBezTo>
                    <a:pt x="8740" y="3537"/>
                    <a:pt x="11209" y="34"/>
                    <a:pt x="11142" y="1"/>
                  </a:cubicBezTo>
                  <a:cubicBezTo>
                    <a:pt x="11142" y="1"/>
                    <a:pt x="11142" y="1"/>
                    <a:pt x="1114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4672519" y="286757"/>
              <a:ext cx="20100" cy="463733"/>
            </a:xfrm>
            <a:custGeom>
              <a:avLst/>
              <a:gdLst/>
              <a:ahLst/>
              <a:cxnLst/>
              <a:rect l="l" t="t" r="r" b="b"/>
              <a:pathLst>
                <a:path w="869" h="20049" extrusionOk="0">
                  <a:moveTo>
                    <a:pt x="34" y="1"/>
                  </a:moveTo>
                  <a:cubicBezTo>
                    <a:pt x="1" y="67"/>
                    <a:pt x="1" y="134"/>
                    <a:pt x="34" y="234"/>
                  </a:cubicBezTo>
                  <a:lnTo>
                    <a:pt x="68" y="801"/>
                  </a:lnTo>
                  <a:lnTo>
                    <a:pt x="268" y="2936"/>
                  </a:lnTo>
                  <a:cubicBezTo>
                    <a:pt x="401" y="4737"/>
                    <a:pt x="568" y="7273"/>
                    <a:pt x="635" y="10041"/>
                  </a:cubicBezTo>
                  <a:cubicBezTo>
                    <a:pt x="668" y="12810"/>
                    <a:pt x="635" y="15312"/>
                    <a:pt x="568" y="17113"/>
                  </a:cubicBezTo>
                  <a:cubicBezTo>
                    <a:pt x="501" y="18014"/>
                    <a:pt x="501" y="18747"/>
                    <a:pt x="468" y="19281"/>
                  </a:cubicBezTo>
                  <a:cubicBezTo>
                    <a:pt x="435" y="19515"/>
                    <a:pt x="435" y="19715"/>
                    <a:pt x="435" y="19848"/>
                  </a:cubicBezTo>
                  <a:cubicBezTo>
                    <a:pt x="435" y="19915"/>
                    <a:pt x="435" y="19982"/>
                    <a:pt x="435" y="20048"/>
                  </a:cubicBezTo>
                  <a:cubicBezTo>
                    <a:pt x="468" y="19982"/>
                    <a:pt x="468" y="19948"/>
                    <a:pt x="468" y="19882"/>
                  </a:cubicBezTo>
                  <a:lnTo>
                    <a:pt x="535" y="19281"/>
                  </a:lnTo>
                  <a:cubicBezTo>
                    <a:pt x="568" y="18781"/>
                    <a:pt x="635" y="18047"/>
                    <a:pt x="701" y="17146"/>
                  </a:cubicBezTo>
                  <a:cubicBezTo>
                    <a:pt x="801" y="15312"/>
                    <a:pt x="868" y="12777"/>
                    <a:pt x="835" y="10008"/>
                  </a:cubicBezTo>
                  <a:cubicBezTo>
                    <a:pt x="768" y="7273"/>
                    <a:pt x="601" y="4737"/>
                    <a:pt x="401" y="2936"/>
                  </a:cubicBezTo>
                  <a:cubicBezTo>
                    <a:pt x="301" y="2036"/>
                    <a:pt x="234" y="1302"/>
                    <a:pt x="168" y="801"/>
                  </a:cubicBezTo>
                  <a:cubicBezTo>
                    <a:pt x="101" y="568"/>
                    <a:pt x="101" y="368"/>
                    <a:pt x="68" y="201"/>
                  </a:cubicBezTo>
                  <a:cubicBezTo>
                    <a:pt x="68" y="134"/>
                    <a:pt x="34" y="67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4048333" y="895516"/>
              <a:ext cx="156659" cy="283967"/>
            </a:xfrm>
            <a:custGeom>
              <a:avLst/>
              <a:gdLst/>
              <a:ahLst/>
              <a:cxnLst/>
              <a:rect l="l" t="t" r="r" b="b"/>
              <a:pathLst>
                <a:path w="6773" h="12277" extrusionOk="0">
                  <a:moveTo>
                    <a:pt x="1" y="1"/>
                  </a:moveTo>
                  <a:lnTo>
                    <a:pt x="1" y="1"/>
                  </a:lnTo>
                  <a:cubicBezTo>
                    <a:pt x="68" y="167"/>
                    <a:pt x="134" y="334"/>
                    <a:pt x="201" y="501"/>
                  </a:cubicBezTo>
                  <a:cubicBezTo>
                    <a:pt x="335" y="835"/>
                    <a:pt x="568" y="1302"/>
                    <a:pt x="835" y="1869"/>
                  </a:cubicBezTo>
                  <a:cubicBezTo>
                    <a:pt x="1369" y="3036"/>
                    <a:pt x="2136" y="4604"/>
                    <a:pt x="3070" y="6305"/>
                  </a:cubicBezTo>
                  <a:cubicBezTo>
                    <a:pt x="4004" y="8006"/>
                    <a:pt x="4938" y="9507"/>
                    <a:pt x="5605" y="10575"/>
                  </a:cubicBezTo>
                  <a:cubicBezTo>
                    <a:pt x="5972" y="11109"/>
                    <a:pt x="6239" y="11542"/>
                    <a:pt x="6439" y="11842"/>
                  </a:cubicBezTo>
                  <a:cubicBezTo>
                    <a:pt x="6539" y="12009"/>
                    <a:pt x="6639" y="12143"/>
                    <a:pt x="6772" y="12276"/>
                  </a:cubicBezTo>
                  <a:cubicBezTo>
                    <a:pt x="6706" y="12109"/>
                    <a:pt x="6639" y="11942"/>
                    <a:pt x="6539" y="11809"/>
                  </a:cubicBezTo>
                  <a:lnTo>
                    <a:pt x="5772" y="10508"/>
                  </a:lnTo>
                  <a:cubicBezTo>
                    <a:pt x="5105" y="9407"/>
                    <a:pt x="4204" y="7906"/>
                    <a:pt x="3270" y="6205"/>
                  </a:cubicBezTo>
                  <a:cubicBezTo>
                    <a:pt x="2336" y="4504"/>
                    <a:pt x="1535" y="2936"/>
                    <a:pt x="968" y="1802"/>
                  </a:cubicBezTo>
                  <a:lnTo>
                    <a:pt x="268" y="468"/>
                  </a:lnTo>
                  <a:cubicBezTo>
                    <a:pt x="201" y="301"/>
                    <a:pt x="101" y="1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5073732" y="432592"/>
              <a:ext cx="98788" cy="535483"/>
            </a:xfrm>
            <a:custGeom>
              <a:avLst/>
              <a:gdLst/>
              <a:ahLst/>
              <a:cxnLst/>
              <a:rect l="l" t="t" r="r" b="b"/>
              <a:pathLst>
                <a:path w="4271" h="23151" extrusionOk="0">
                  <a:moveTo>
                    <a:pt x="3970" y="0"/>
                  </a:moveTo>
                  <a:cubicBezTo>
                    <a:pt x="3937" y="200"/>
                    <a:pt x="3937" y="367"/>
                    <a:pt x="3937" y="567"/>
                  </a:cubicBezTo>
                  <a:lnTo>
                    <a:pt x="3937" y="2068"/>
                  </a:lnTo>
                  <a:cubicBezTo>
                    <a:pt x="3970" y="3403"/>
                    <a:pt x="4003" y="5271"/>
                    <a:pt x="4037" y="7406"/>
                  </a:cubicBezTo>
                  <a:cubicBezTo>
                    <a:pt x="3803" y="8740"/>
                    <a:pt x="3503" y="10208"/>
                    <a:pt x="3136" y="11742"/>
                  </a:cubicBezTo>
                  <a:cubicBezTo>
                    <a:pt x="2402" y="14944"/>
                    <a:pt x="1635" y="17780"/>
                    <a:pt x="1001" y="19848"/>
                  </a:cubicBezTo>
                  <a:lnTo>
                    <a:pt x="267" y="22250"/>
                  </a:lnTo>
                  <a:cubicBezTo>
                    <a:pt x="167" y="22516"/>
                    <a:pt x="101" y="22750"/>
                    <a:pt x="67" y="22917"/>
                  </a:cubicBezTo>
                  <a:cubicBezTo>
                    <a:pt x="34" y="22983"/>
                    <a:pt x="1" y="23083"/>
                    <a:pt x="1" y="23150"/>
                  </a:cubicBezTo>
                  <a:cubicBezTo>
                    <a:pt x="67" y="23083"/>
                    <a:pt x="101" y="22983"/>
                    <a:pt x="134" y="22883"/>
                  </a:cubicBezTo>
                  <a:lnTo>
                    <a:pt x="368" y="22250"/>
                  </a:lnTo>
                  <a:cubicBezTo>
                    <a:pt x="568" y="21682"/>
                    <a:pt x="835" y="20849"/>
                    <a:pt x="1168" y="19848"/>
                  </a:cubicBezTo>
                  <a:cubicBezTo>
                    <a:pt x="1835" y="17813"/>
                    <a:pt x="2636" y="14944"/>
                    <a:pt x="3370" y="11742"/>
                  </a:cubicBezTo>
                  <a:cubicBezTo>
                    <a:pt x="3737" y="10208"/>
                    <a:pt x="4037" y="8740"/>
                    <a:pt x="4270" y="7406"/>
                  </a:cubicBezTo>
                  <a:cubicBezTo>
                    <a:pt x="4204" y="5237"/>
                    <a:pt x="4137" y="3403"/>
                    <a:pt x="4070" y="2068"/>
                  </a:cubicBezTo>
                  <a:cubicBezTo>
                    <a:pt x="4070" y="1435"/>
                    <a:pt x="4003" y="934"/>
                    <a:pt x="4003" y="567"/>
                  </a:cubicBezTo>
                  <a:cubicBezTo>
                    <a:pt x="4003" y="367"/>
                    <a:pt x="4003" y="200"/>
                    <a:pt x="397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10"/>
          <p:cNvSpPr txBox="1">
            <a:spLocks noGrp="1"/>
          </p:cNvSpPr>
          <p:nvPr>
            <p:ph type="body" idx="1"/>
          </p:nvPr>
        </p:nvSpPr>
        <p:spPr>
          <a:xfrm>
            <a:off x="270000" y="602100"/>
            <a:ext cx="2445000" cy="23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1pPr>
          </a:lstStyle>
          <a:p>
            <a:endParaRPr/>
          </a:p>
        </p:txBody>
      </p:sp>
      <p:sp>
        <p:nvSpPr>
          <p:cNvPr id="258" name="Google Shape;25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subTitle" idx="2"/>
          </p:nvPr>
        </p:nvSpPr>
        <p:spPr>
          <a:xfrm>
            <a:off x="200888" y="2996006"/>
            <a:ext cx="27114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600"/>
              <a:buNone/>
              <a:defRPr>
                <a:solidFill>
                  <a:srgbClr val="252525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None/>
              <a:defRPr sz="1400">
                <a:solidFill>
                  <a:srgbClr val="25252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None/>
              <a:defRPr sz="1400">
                <a:solidFill>
                  <a:srgbClr val="25252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None/>
              <a:defRPr sz="1400">
                <a:solidFill>
                  <a:srgbClr val="25252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None/>
              <a:defRPr sz="1400">
                <a:solidFill>
                  <a:srgbClr val="25252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None/>
              <a:defRPr sz="1400">
                <a:solidFill>
                  <a:srgbClr val="25252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None/>
              <a:defRPr sz="1400">
                <a:solidFill>
                  <a:srgbClr val="25252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None/>
              <a:defRPr sz="1400">
                <a:solidFill>
                  <a:srgbClr val="25252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52525"/>
              </a:buClr>
              <a:buSzPts val="1400"/>
              <a:buNone/>
              <a:defRPr sz="1400">
                <a:solidFill>
                  <a:srgbClr val="252525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10"/>
          <p:cNvSpPr txBox="1">
            <a:spLocks noGrp="1"/>
          </p:cNvSpPr>
          <p:nvPr>
            <p:ph type="subTitle" idx="3"/>
          </p:nvPr>
        </p:nvSpPr>
        <p:spPr>
          <a:xfrm>
            <a:off x="200888" y="3480731"/>
            <a:ext cx="1393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100"/>
              <a:buNone/>
              <a:defRPr sz="1100" b="0">
                <a:solidFill>
                  <a:srgbClr val="252525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100"/>
              <a:buNone/>
              <a:defRPr sz="1100" b="0">
                <a:solidFill>
                  <a:srgbClr val="25252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100"/>
              <a:buNone/>
              <a:defRPr sz="1100" b="0">
                <a:solidFill>
                  <a:srgbClr val="25252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100"/>
              <a:buNone/>
              <a:defRPr sz="1100" b="0">
                <a:solidFill>
                  <a:srgbClr val="25252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100"/>
              <a:buNone/>
              <a:defRPr sz="1100" b="0">
                <a:solidFill>
                  <a:srgbClr val="25252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100"/>
              <a:buNone/>
              <a:defRPr sz="1100" b="0">
                <a:solidFill>
                  <a:srgbClr val="25252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100"/>
              <a:buNone/>
              <a:defRPr sz="1100" b="0">
                <a:solidFill>
                  <a:srgbClr val="25252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100"/>
              <a:buNone/>
              <a:defRPr sz="1100" b="0">
                <a:solidFill>
                  <a:srgbClr val="25252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52525"/>
              </a:buClr>
              <a:buSzPts val="1100"/>
              <a:buNone/>
              <a:defRPr sz="1100" b="0">
                <a:solidFill>
                  <a:srgbClr val="252525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10"/>
          <p:cNvSpPr txBox="1">
            <a:spLocks noGrp="1"/>
          </p:cNvSpPr>
          <p:nvPr>
            <p:ph type="subTitle" idx="4"/>
          </p:nvPr>
        </p:nvSpPr>
        <p:spPr>
          <a:xfrm>
            <a:off x="270000" y="417581"/>
            <a:ext cx="4037100" cy="2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900"/>
              <a:buNone/>
              <a:defRPr sz="900" b="0">
                <a:solidFill>
                  <a:srgbClr val="252525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900"/>
              <a:buNone/>
              <a:defRPr sz="900" b="0">
                <a:solidFill>
                  <a:srgbClr val="25252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900"/>
              <a:buNone/>
              <a:defRPr sz="900" b="0">
                <a:solidFill>
                  <a:srgbClr val="25252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900"/>
              <a:buNone/>
              <a:defRPr sz="900" b="0">
                <a:solidFill>
                  <a:srgbClr val="25252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900"/>
              <a:buNone/>
              <a:defRPr sz="900" b="0">
                <a:solidFill>
                  <a:srgbClr val="25252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900"/>
              <a:buNone/>
              <a:defRPr sz="900" b="0">
                <a:solidFill>
                  <a:srgbClr val="25252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900"/>
              <a:buNone/>
              <a:defRPr sz="900" b="0">
                <a:solidFill>
                  <a:srgbClr val="25252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900"/>
              <a:buNone/>
              <a:defRPr sz="900" b="0">
                <a:solidFill>
                  <a:srgbClr val="25252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52525"/>
              </a:buClr>
              <a:buSzPts val="900"/>
              <a:buNone/>
              <a:defRPr sz="900" b="0">
                <a:solidFill>
                  <a:srgbClr val="252525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10"/>
          <p:cNvSpPr/>
          <p:nvPr/>
        </p:nvSpPr>
        <p:spPr>
          <a:xfrm>
            <a:off x="-13730" y="5047003"/>
            <a:ext cx="2700000" cy="1080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2419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ámina texto" preserve="1">
  <p:cSld name="1_Lámina tex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57200" y="253000"/>
            <a:ext cx="3048000" cy="23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>
            <a:off x="457200" y="260773"/>
            <a:ext cx="758574" cy="51433"/>
            <a:chOff x="-85925" y="596334"/>
            <a:chExt cx="1072492" cy="35700"/>
          </a:xfrm>
        </p:grpSpPr>
        <p:sp>
          <p:nvSpPr>
            <p:cNvPr id="50" name="Google Shape;50;p6"/>
            <p:cNvSpPr/>
            <p:nvPr/>
          </p:nvSpPr>
          <p:spPr>
            <a:xfrm>
              <a:off x="-85925" y="596483"/>
              <a:ext cx="484800" cy="35400"/>
            </a:xfrm>
            <a:prstGeom prst="rect">
              <a:avLst/>
            </a:prstGeom>
            <a:solidFill>
              <a:srgbClr val="0075B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398867" y="596334"/>
              <a:ext cx="587700" cy="35700"/>
            </a:xfrm>
            <a:prstGeom prst="rect">
              <a:avLst/>
            </a:prstGeom>
            <a:solidFill>
              <a:srgbClr val="E94D4D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grpSp>
        <p:nvGrpSpPr>
          <p:cNvPr id="52" name="Google Shape;52;p6"/>
          <p:cNvGrpSpPr/>
          <p:nvPr userDrawn="1"/>
        </p:nvGrpSpPr>
        <p:grpSpPr>
          <a:xfrm>
            <a:off x="4595700" y="439826"/>
            <a:ext cx="4263968" cy="4263738"/>
            <a:chOff x="2541506" y="238925"/>
            <a:chExt cx="3903303" cy="3968113"/>
          </a:xfrm>
        </p:grpSpPr>
        <p:sp>
          <p:nvSpPr>
            <p:cNvPr id="53" name="Google Shape;53;p6"/>
            <p:cNvSpPr/>
            <p:nvPr/>
          </p:nvSpPr>
          <p:spPr>
            <a:xfrm>
              <a:off x="2835465" y="640138"/>
              <a:ext cx="810915" cy="2068562"/>
            </a:xfrm>
            <a:custGeom>
              <a:avLst/>
              <a:gdLst/>
              <a:ahLst/>
              <a:cxnLst/>
              <a:rect l="l" t="t" r="r" b="b"/>
              <a:pathLst>
                <a:path w="35059" h="89432" extrusionOk="0">
                  <a:moveTo>
                    <a:pt x="35059" y="0"/>
                  </a:moveTo>
                  <a:lnTo>
                    <a:pt x="34825" y="100"/>
                  </a:lnTo>
                  <a:lnTo>
                    <a:pt x="34092" y="434"/>
                  </a:lnTo>
                  <a:lnTo>
                    <a:pt x="32957" y="968"/>
                  </a:lnTo>
                  <a:cubicBezTo>
                    <a:pt x="32490" y="1168"/>
                    <a:pt x="31990" y="1468"/>
                    <a:pt x="31423" y="1768"/>
                  </a:cubicBezTo>
                  <a:cubicBezTo>
                    <a:pt x="28187" y="3536"/>
                    <a:pt x="25152" y="5638"/>
                    <a:pt x="22350" y="8073"/>
                  </a:cubicBezTo>
                  <a:cubicBezTo>
                    <a:pt x="20448" y="9741"/>
                    <a:pt x="18614" y="11542"/>
                    <a:pt x="16946" y="13443"/>
                  </a:cubicBezTo>
                  <a:cubicBezTo>
                    <a:pt x="15011" y="15645"/>
                    <a:pt x="13243" y="17980"/>
                    <a:pt x="11642" y="20415"/>
                  </a:cubicBezTo>
                  <a:cubicBezTo>
                    <a:pt x="8040" y="26052"/>
                    <a:pt x="5271" y="32223"/>
                    <a:pt x="3436" y="38661"/>
                  </a:cubicBezTo>
                  <a:cubicBezTo>
                    <a:pt x="1635" y="45133"/>
                    <a:pt x="568" y="51771"/>
                    <a:pt x="267" y="58442"/>
                  </a:cubicBezTo>
                  <a:cubicBezTo>
                    <a:pt x="1" y="63913"/>
                    <a:pt x="134" y="69383"/>
                    <a:pt x="701" y="74821"/>
                  </a:cubicBezTo>
                  <a:cubicBezTo>
                    <a:pt x="1068" y="78490"/>
                    <a:pt x="1802" y="82126"/>
                    <a:pt x="2903" y="85628"/>
                  </a:cubicBezTo>
                  <a:cubicBezTo>
                    <a:pt x="3303" y="86863"/>
                    <a:pt x="3670" y="87830"/>
                    <a:pt x="3937" y="88464"/>
                  </a:cubicBezTo>
                  <a:lnTo>
                    <a:pt x="4270" y="89198"/>
                  </a:lnTo>
                  <a:lnTo>
                    <a:pt x="4270" y="89198"/>
                  </a:lnTo>
                  <a:lnTo>
                    <a:pt x="4003" y="88464"/>
                  </a:lnTo>
                  <a:cubicBezTo>
                    <a:pt x="3737" y="87830"/>
                    <a:pt x="3403" y="86896"/>
                    <a:pt x="3003" y="85628"/>
                  </a:cubicBezTo>
                  <a:cubicBezTo>
                    <a:pt x="1935" y="82092"/>
                    <a:pt x="1235" y="78457"/>
                    <a:pt x="901" y="74787"/>
                  </a:cubicBezTo>
                  <a:cubicBezTo>
                    <a:pt x="334" y="69350"/>
                    <a:pt x="234" y="63913"/>
                    <a:pt x="501" y="58476"/>
                  </a:cubicBezTo>
                  <a:cubicBezTo>
                    <a:pt x="801" y="51771"/>
                    <a:pt x="1869" y="45166"/>
                    <a:pt x="3703" y="38728"/>
                  </a:cubicBezTo>
                  <a:cubicBezTo>
                    <a:pt x="5504" y="32290"/>
                    <a:pt x="8240" y="26152"/>
                    <a:pt x="11876" y="20548"/>
                  </a:cubicBezTo>
                  <a:cubicBezTo>
                    <a:pt x="13443" y="18113"/>
                    <a:pt x="15178" y="15778"/>
                    <a:pt x="17079" y="13577"/>
                  </a:cubicBezTo>
                  <a:cubicBezTo>
                    <a:pt x="18747" y="11675"/>
                    <a:pt x="20549" y="9874"/>
                    <a:pt x="22450" y="8173"/>
                  </a:cubicBezTo>
                  <a:cubicBezTo>
                    <a:pt x="25219" y="5771"/>
                    <a:pt x="28254" y="3636"/>
                    <a:pt x="31456" y="1835"/>
                  </a:cubicBezTo>
                  <a:cubicBezTo>
                    <a:pt x="32023" y="1535"/>
                    <a:pt x="32524" y="1235"/>
                    <a:pt x="32991" y="1001"/>
                  </a:cubicBezTo>
                  <a:lnTo>
                    <a:pt x="34125" y="467"/>
                  </a:lnTo>
                  <a:lnTo>
                    <a:pt x="34825" y="134"/>
                  </a:lnTo>
                  <a:cubicBezTo>
                    <a:pt x="34992" y="34"/>
                    <a:pt x="35059" y="0"/>
                    <a:pt x="35059" y="0"/>
                  </a:cubicBezTo>
                  <a:close/>
                  <a:moveTo>
                    <a:pt x="4270" y="89198"/>
                  </a:moveTo>
                  <a:cubicBezTo>
                    <a:pt x="4337" y="89364"/>
                    <a:pt x="4370" y="89431"/>
                    <a:pt x="4370" y="89431"/>
                  </a:cubicBezTo>
                  <a:lnTo>
                    <a:pt x="4270" y="89198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5766591" y="634725"/>
              <a:ext cx="641187" cy="895038"/>
            </a:xfrm>
            <a:custGeom>
              <a:avLst/>
              <a:gdLst/>
              <a:ahLst/>
              <a:cxnLst/>
              <a:rect l="l" t="t" r="r" b="b"/>
              <a:pathLst>
                <a:path w="27721" h="38696" extrusionOk="0">
                  <a:moveTo>
                    <a:pt x="0" y="1"/>
                  </a:moveTo>
                  <a:lnTo>
                    <a:pt x="100" y="101"/>
                  </a:lnTo>
                  <a:lnTo>
                    <a:pt x="401" y="334"/>
                  </a:lnTo>
                  <a:lnTo>
                    <a:pt x="1535" y="1168"/>
                  </a:lnTo>
                  <a:cubicBezTo>
                    <a:pt x="2002" y="1535"/>
                    <a:pt x="2636" y="1969"/>
                    <a:pt x="3303" y="2536"/>
                  </a:cubicBezTo>
                  <a:lnTo>
                    <a:pt x="4403" y="3403"/>
                  </a:lnTo>
                  <a:lnTo>
                    <a:pt x="4971" y="3870"/>
                  </a:lnTo>
                  <a:lnTo>
                    <a:pt x="5604" y="4404"/>
                  </a:lnTo>
                  <a:cubicBezTo>
                    <a:pt x="6405" y="5105"/>
                    <a:pt x="7339" y="5872"/>
                    <a:pt x="8273" y="6772"/>
                  </a:cubicBezTo>
                  <a:cubicBezTo>
                    <a:pt x="8740" y="7206"/>
                    <a:pt x="9274" y="7640"/>
                    <a:pt x="9741" y="8140"/>
                  </a:cubicBezTo>
                  <a:cubicBezTo>
                    <a:pt x="10241" y="8640"/>
                    <a:pt x="10741" y="9141"/>
                    <a:pt x="11242" y="9641"/>
                  </a:cubicBezTo>
                  <a:cubicBezTo>
                    <a:pt x="13443" y="11909"/>
                    <a:pt x="15478" y="14344"/>
                    <a:pt x="17346" y="16880"/>
                  </a:cubicBezTo>
                  <a:cubicBezTo>
                    <a:pt x="19181" y="19415"/>
                    <a:pt x="20849" y="22117"/>
                    <a:pt x="22316" y="24885"/>
                  </a:cubicBezTo>
                  <a:lnTo>
                    <a:pt x="23284" y="26787"/>
                  </a:lnTo>
                  <a:cubicBezTo>
                    <a:pt x="23584" y="27387"/>
                    <a:pt x="23817" y="28021"/>
                    <a:pt x="24118" y="28621"/>
                  </a:cubicBezTo>
                  <a:cubicBezTo>
                    <a:pt x="24651" y="29789"/>
                    <a:pt x="25052" y="30923"/>
                    <a:pt x="25485" y="31957"/>
                  </a:cubicBezTo>
                  <a:lnTo>
                    <a:pt x="25752" y="32691"/>
                  </a:lnTo>
                  <a:cubicBezTo>
                    <a:pt x="25852" y="32958"/>
                    <a:pt x="25919" y="33191"/>
                    <a:pt x="26019" y="33425"/>
                  </a:cubicBezTo>
                  <a:lnTo>
                    <a:pt x="26453" y="34759"/>
                  </a:lnTo>
                  <a:cubicBezTo>
                    <a:pt x="26753" y="35560"/>
                    <a:pt x="26953" y="36293"/>
                    <a:pt x="27153" y="36894"/>
                  </a:cubicBezTo>
                  <a:cubicBezTo>
                    <a:pt x="27320" y="37461"/>
                    <a:pt x="27453" y="37895"/>
                    <a:pt x="27553" y="38228"/>
                  </a:cubicBezTo>
                  <a:lnTo>
                    <a:pt x="27653" y="38595"/>
                  </a:lnTo>
                  <a:cubicBezTo>
                    <a:pt x="27687" y="38629"/>
                    <a:pt x="27687" y="38662"/>
                    <a:pt x="27720" y="38695"/>
                  </a:cubicBezTo>
                  <a:lnTo>
                    <a:pt x="27720" y="38595"/>
                  </a:lnTo>
                  <a:cubicBezTo>
                    <a:pt x="27687" y="38495"/>
                    <a:pt x="27653" y="38362"/>
                    <a:pt x="27620" y="38228"/>
                  </a:cubicBezTo>
                  <a:cubicBezTo>
                    <a:pt x="27520" y="37895"/>
                    <a:pt x="27420" y="37461"/>
                    <a:pt x="27253" y="36861"/>
                  </a:cubicBezTo>
                  <a:cubicBezTo>
                    <a:pt x="27086" y="36260"/>
                    <a:pt x="26886" y="35526"/>
                    <a:pt x="26586" y="34692"/>
                  </a:cubicBezTo>
                  <a:cubicBezTo>
                    <a:pt x="26453" y="34292"/>
                    <a:pt x="26319" y="33858"/>
                    <a:pt x="26152" y="33391"/>
                  </a:cubicBezTo>
                  <a:cubicBezTo>
                    <a:pt x="26086" y="33158"/>
                    <a:pt x="26019" y="32891"/>
                    <a:pt x="25919" y="32658"/>
                  </a:cubicBezTo>
                  <a:cubicBezTo>
                    <a:pt x="25819" y="32391"/>
                    <a:pt x="25719" y="32157"/>
                    <a:pt x="25619" y="31890"/>
                  </a:cubicBezTo>
                  <a:cubicBezTo>
                    <a:pt x="25252" y="30890"/>
                    <a:pt x="24818" y="29755"/>
                    <a:pt x="24284" y="28555"/>
                  </a:cubicBezTo>
                  <a:cubicBezTo>
                    <a:pt x="24017" y="27988"/>
                    <a:pt x="23751" y="27354"/>
                    <a:pt x="23450" y="26720"/>
                  </a:cubicBezTo>
                  <a:lnTo>
                    <a:pt x="22516" y="24819"/>
                  </a:lnTo>
                  <a:cubicBezTo>
                    <a:pt x="21049" y="22017"/>
                    <a:pt x="19381" y="19315"/>
                    <a:pt x="17546" y="16746"/>
                  </a:cubicBezTo>
                  <a:cubicBezTo>
                    <a:pt x="15645" y="14211"/>
                    <a:pt x="13610" y="11776"/>
                    <a:pt x="11408" y="9541"/>
                  </a:cubicBezTo>
                  <a:lnTo>
                    <a:pt x="9874" y="8040"/>
                  </a:lnTo>
                  <a:cubicBezTo>
                    <a:pt x="9407" y="7540"/>
                    <a:pt x="8873" y="7106"/>
                    <a:pt x="8406" y="6672"/>
                  </a:cubicBezTo>
                  <a:cubicBezTo>
                    <a:pt x="7472" y="5772"/>
                    <a:pt x="6538" y="5004"/>
                    <a:pt x="5704" y="4304"/>
                  </a:cubicBezTo>
                  <a:lnTo>
                    <a:pt x="5071" y="3770"/>
                  </a:lnTo>
                  <a:lnTo>
                    <a:pt x="4470" y="3303"/>
                  </a:lnTo>
                  <a:lnTo>
                    <a:pt x="3369" y="2469"/>
                  </a:lnTo>
                  <a:cubicBezTo>
                    <a:pt x="2702" y="1902"/>
                    <a:pt x="2068" y="1469"/>
                    <a:pt x="1568" y="1135"/>
                  </a:cubicBezTo>
                  <a:lnTo>
                    <a:pt x="401" y="301"/>
                  </a:lnTo>
                  <a:lnTo>
                    <a:pt x="100" y="68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2541506" y="913257"/>
              <a:ext cx="1486033" cy="2241390"/>
            </a:xfrm>
            <a:custGeom>
              <a:avLst/>
              <a:gdLst/>
              <a:ahLst/>
              <a:cxnLst/>
              <a:rect l="l" t="t" r="r" b="b"/>
              <a:pathLst>
                <a:path w="64247" h="96904" extrusionOk="0">
                  <a:moveTo>
                    <a:pt x="64246" y="1"/>
                  </a:moveTo>
                  <a:lnTo>
                    <a:pt x="63379" y="401"/>
                  </a:lnTo>
                  <a:cubicBezTo>
                    <a:pt x="63012" y="601"/>
                    <a:pt x="62512" y="835"/>
                    <a:pt x="61978" y="1135"/>
                  </a:cubicBezTo>
                  <a:lnTo>
                    <a:pt x="60110" y="2202"/>
                  </a:lnTo>
                  <a:cubicBezTo>
                    <a:pt x="50270" y="8173"/>
                    <a:pt x="42397" y="16880"/>
                    <a:pt x="37527" y="27287"/>
                  </a:cubicBezTo>
                  <a:cubicBezTo>
                    <a:pt x="35826" y="30923"/>
                    <a:pt x="34525" y="34759"/>
                    <a:pt x="33658" y="38695"/>
                  </a:cubicBezTo>
                  <a:cubicBezTo>
                    <a:pt x="33191" y="40763"/>
                    <a:pt x="32857" y="42865"/>
                    <a:pt x="32590" y="44966"/>
                  </a:cubicBezTo>
                  <a:cubicBezTo>
                    <a:pt x="32357" y="47168"/>
                    <a:pt x="32257" y="49369"/>
                    <a:pt x="32257" y="51538"/>
                  </a:cubicBezTo>
                  <a:cubicBezTo>
                    <a:pt x="32257" y="58188"/>
                    <a:pt x="33384" y="64738"/>
                    <a:pt x="35604" y="70991"/>
                  </a:cubicBezTo>
                  <a:lnTo>
                    <a:pt x="35604" y="70991"/>
                  </a:lnTo>
                  <a:lnTo>
                    <a:pt x="9908" y="89632"/>
                  </a:lnTo>
                  <a:lnTo>
                    <a:pt x="2469" y="95069"/>
                  </a:lnTo>
                  <a:lnTo>
                    <a:pt x="501" y="96503"/>
                  </a:lnTo>
                  <a:lnTo>
                    <a:pt x="0" y="96904"/>
                  </a:lnTo>
                  <a:lnTo>
                    <a:pt x="501" y="96537"/>
                  </a:lnTo>
                  <a:cubicBezTo>
                    <a:pt x="968" y="96203"/>
                    <a:pt x="1635" y="95736"/>
                    <a:pt x="2502" y="95102"/>
                  </a:cubicBezTo>
                  <a:lnTo>
                    <a:pt x="9974" y="89732"/>
                  </a:lnTo>
                  <a:lnTo>
                    <a:pt x="35793" y="71118"/>
                  </a:lnTo>
                  <a:lnTo>
                    <a:pt x="35859" y="71052"/>
                  </a:lnTo>
                  <a:lnTo>
                    <a:pt x="35826" y="70985"/>
                  </a:lnTo>
                  <a:cubicBezTo>
                    <a:pt x="33624" y="64747"/>
                    <a:pt x="32490" y="58176"/>
                    <a:pt x="32490" y="51538"/>
                  </a:cubicBezTo>
                  <a:cubicBezTo>
                    <a:pt x="32490" y="49369"/>
                    <a:pt x="32590" y="47201"/>
                    <a:pt x="32824" y="45000"/>
                  </a:cubicBezTo>
                  <a:cubicBezTo>
                    <a:pt x="33091" y="42898"/>
                    <a:pt x="33424" y="40830"/>
                    <a:pt x="33891" y="38762"/>
                  </a:cubicBezTo>
                  <a:cubicBezTo>
                    <a:pt x="34759" y="34826"/>
                    <a:pt x="36060" y="31023"/>
                    <a:pt x="37727" y="27387"/>
                  </a:cubicBezTo>
                  <a:cubicBezTo>
                    <a:pt x="42598" y="17013"/>
                    <a:pt x="50403" y="8307"/>
                    <a:pt x="60177" y="2302"/>
                  </a:cubicBezTo>
                  <a:lnTo>
                    <a:pt x="62011" y="1202"/>
                  </a:lnTo>
                  <a:cubicBezTo>
                    <a:pt x="62578" y="901"/>
                    <a:pt x="63045" y="668"/>
                    <a:pt x="63412" y="468"/>
                  </a:cubicBezTo>
                  <a:lnTo>
                    <a:pt x="64246" y="1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3958843" y="238925"/>
              <a:ext cx="1201326" cy="376533"/>
            </a:xfrm>
            <a:custGeom>
              <a:avLst/>
              <a:gdLst/>
              <a:ahLst/>
              <a:cxnLst/>
              <a:rect l="l" t="t" r="r" b="b"/>
              <a:pathLst>
                <a:path w="51938" h="16279" extrusionOk="0">
                  <a:moveTo>
                    <a:pt x="1" y="1"/>
                  </a:moveTo>
                  <a:cubicBezTo>
                    <a:pt x="1" y="1"/>
                    <a:pt x="34" y="1"/>
                    <a:pt x="67" y="67"/>
                  </a:cubicBezTo>
                  <a:lnTo>
                    <a:pt x="201" y="267"/>
                  </a:lnTo>
                  <a:lnTo>
                    <a:pt x="328" y="454"/>
                  </a:lnTo>
                  <a:lnTo>
                    <a:pt x="201" y="234"/>
                  </a:lnTo>
                  <a:lnTo>
                    <a:pt x="67" y="1"/>
                  </a:lnTo>
                  <a:close/>
                  <a:moveTo>
                    <a:pt x="328" y="454"/>
                  </a:moveTo>
                  <a:lnTo>
                    <a:pt x="701" y="1101"/>
                  </a:lnTo>
                  <a:cubicBezTo>
                    <a:pt x="1168" y="1869"/>
                    <a:pt x="1835" y="2936"/>
                    <a:pt x="2669" y="4337"/>
                  </a:cubicBezTo>
                  <a:cubicBezTo>
                    <a:pt x="4404" y="7072"/>
                    <a:pt x="6805" y="11008"/>
                    <a:pt x="9641" y="15578"/>
                  </a:cubicBezTo>
                  <a:lnTo>
                    <a:pt x="9674" y="15645"/>
                  </a:lnTo>
                  <a:lnTo>
                    <a:pt x="9741" y="15645"/>
                  </a:lnTo>
                  <a:cubicBezTo>
                    <a:pt x="13677" y="14578"/>
                    <a:pt x="17680" y="13844"/>
                    <a:pt x="21716" y="13410"/>
                  </a:cubicBezTo>
                  <a:cubicBezTo>
                    <a:pt x="24340" y="13143"/>
                    <a:pt x="26979" y="13010"/>
                    <a:pt x="29623" y="13010"/>
                  </a:cubicBezTo>
                  <a:cubicBezTo>
                    <a:pt x="30945" y="13010"/>
                    <a:pt x="32268" y="13043"/>
                    <a:pt x="33591" y="13110"/>
                  </a:cubicBezTo>
                  <a:cubicBezTo>
                    <a:pt x="36827" y="13243"/>
                    <a:pt x="40029" y="13644"/>
                    <a:pt x="43231" y="14211"/>
                  </a:cubicBezTo>
                  <a:lnTo>
                    <a:pt x="44199" y="14378"/>
                  </a:lnTo>
                  <a:lnTo>
                    <a:pt x="45166" y="14578"/>
                  </a:lnTo>
                  <a:lnTo>
                    <a:pt x="46867" y="14945"/>
                  </a:lnTo>
                  <a:cubicBezTo>
                    <a:pt x="47935" y="15211"/>
                    <a:pt x="48869" y="15445"/>
                    <a:pt x="49603" y="15645"/>
                  </a:cubicBezTo>
                  <a:lnTo>
                    <a:pt x="51337" y="16112"/>
                  </a:lnTo>
                  <a:lnTo>
                    <a:pt x="51771" y="16246"/>
                  </a:lnTo>
                  <a:cubicBezTo>
                    <a:pt x="51804" y="16246"/>
                    <a:pt x="51871" y="16246"/>
                    <a:pt x="51938" y="16279"/>
                  </a:cubicBezTo>
                  <a:cubicBezTo>
                    <a:pt x="51871" y="16246"/>
                    <a:pt x="51838" y="16212"/>
                    <a:pt x="51771" y="16212"/>
                  </a:cubicBezTo>
                  <a:lnTo>
                    <a:pt x="51337" y="16079"/>
                  </a:lnTo>
                  <a:lnTo>
                    <a:pt x="49636" y="15545"/>
                  </a:lnTo>
                  <a:cubicBezTo>
                    <a:pt x="48869" y="15345"/>
                    <a:pt x="47968" y="15111"/>
                    <a:pt x="46901" y="14845"/>
                  </a:cubicBezTo>
                  <a:lnTo>
                    <a:pt x="45166" y="14444"/>
                  </a:lnTo>
                  <a:lnTo>
                    <a:pt x="44232" y="14244"/>
                  </a:lnTo>
                  <a:lnTo>
                    <a:pt x="43231" y="14077"/>
                  </a:lnTo>
                  <a:cubicBezTo>
                    <a:pt x="40062" y="13477"/>
                    <a:pt x="36827" y="13077"/>
                    <a:pt x="33591" y="12910"/>
                  </a:cubicBezTo>
                  <a:cubicBezTo>
                    <a:pt x="32292" y="12844"/>
                    <a:pt x="30992" y="12811"/>
                    <a:pt x="29693" y="12811"/>
                  </a:cubicBezTo>
                  <a:cubicBezTo>
                    <a:pt x="27023" y="12811"/>
                    <a:pt x="24353" y="12952"/>
                    <a:pt x="21683" y="13243"/>
                  </a:cubicBezTo>
                  <a:cubicBezTo>
                    <a:pt x="17670" y="13641"/>
                    <a:pt x="13689" y="14402"/>
                    <a:pt x="9775" y="15460"/>
                  </a:cubicBezTo>
                  <a:lnTo>
                    <a:pt x="9775" y="15460"/>
                  </a:lnTo>
                  <a:cubicBezTo>
                    <a:pt x="6920" y="10946"/>
                    <a:pt x="4497" y="7062"/>
                    <a:pt x="2769" y="4304"/>
                  </a:cubicBezTo>
                  <a:lnTo>
                    <a:pt x="768" y="1101"/>
                  </a:lnTo>
                  <a:lnTo>
                    <a:pt x="328" y="454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5769667" y="2660821"/>
              <a:ext cx="672042" cy="1546217"/>
            </a:xfrm>
            <a:custGeom>
              <a:avLst/>
              <a:gdLst/>
              <a:ahLst/>
              <a:cxnLst/>
              <a:rect l="l" t="t" r="r" b="b"/>
              <a:pathLst>
                <a:path w="29055" h="66849" extrusionOk="0">
                  <a:moveTo>
                    <a:pt x="29055" y="1"/>
                  </a:moveTo>
                  <a:cubicBezTo>
                    <a:pt x="29021" y="68"/>
                    <a:pt x="28988" y="134"/>
                    <a:pt x="28955" y="201"/>
                  </a:cubicBezTo>
                  <a:cubicBezTo>
                    <a:pt x="28921" y="334"/>
                    <a:pt x="28855" y="535"/>
                    <a:pt x="28788" y="768"/>
                  </a:cubicBezTo>
                  <a:cubicBezTo>
                    <a:pt x="28621" y="1268"/>
                    <a:pt x="28421" y="2036"/>
                    <a:pt x="28087" y="2970"/>
                  </a:cubicBezTo>
                  <a:cubicBezTo>
                    <a:pt x="27754" y="3904"/>
                    <a:pt x="27354" y="5071"/>
                    <a:pt x="26820" y="6405"/>
                  </a:cubicBezTo>
                  <a:cubicBezTo>
                    <a:pt x="26286" y="7706"/>
                    <a:pt x="25686" y="9241"/>
                    <a:pt x="24919" y="10842"/>
                  </a:cubicBezTo>
                  <a:cubicBezTo>
                    <a:pt x="23184" y="14678"/>
                    <a:pt x="21116" y="18347"/>
                    <a:pt x="18814" y="21850"/>
                  </a:cubicBezTo>
                  <a:cubicBezTo>
                    <a:pt x="18481" y="22350"/>
                    <a:pt x="18147" y="22851"/>
                    <a:pt x="17813" y="23351"/>
                  </a:cubicBezTo>
                  <a:lnTo>
                    <a:pt x="16746" y="24852"/>
                  </a:lnTo>
                  <a:cubicBezTo>
                    <a:pt x="16012" y="25853"/>
                    <a:pt x="15212" y="26853"/>
                    <a:pt x="14444" y="27854"/>
                  </a:cubicBezTo>
                  <a:cubicBezTo>
                    <a:pt x="14011" y="28388"/>
                    <a:pt x="13610" y="28855"/>
                    <a:pt x="13177" y="29389"/>
                  </a:cubicBezTo>
                  <a:lnTo>
                    <a:pt x="11909" y="30890"/>
                  </a:lnTo>
                  <a:lnTo>
                    <a:pt x="10542" y="32357"/>
                  </a:lnTo>
                  <a:cubicBezTo>
                    <a:pt x="10075" y="32858"/>
                    <a:pt x="9608" y="33358"/>
                    <a:pt x="9141" y="33858"/>
                  </a:cubicBezTo>
                  <a:cubicBezTo>
                    <a:pt x="6305" y="36727"/>
                    <a:pt x="3270" y="39396"/>
                    <a:pt x="67" y="41831"/>
                  </a:cubicBezTo>
                  <a:lnTo>
                    <a:pt x="1" y="41898"/>
                  </a:lnTo>
                  <a:lnTo>
                    <a:pt x="34" y="41964"/>
                  </a:lnTo>
                  <a:cubicBezTo>
                    <a:pt x="3470" y="49203"/>
                    <a:pt x="6439" y="55441"/>
                    <a:pt x="8540" y="59844"/>
                  </a:cubicBezTo>
                  <a:cubicBezTo>
                    <a:pt x="9574" y="62045"/>
                    <a:pt x="10408" y="63813"/>
                    <a:pt x="11009" y="65014"/>
                  </a:cubicBezTo>
                  <a:cubicBezTo>
                    <a:pt x="11275" y="65615"/>
                    <a:pt x="11509" y="66048"/>
                    <a:pt x="11676" y="66382"/>
                  </a:cubicBezTo>
                  <a:lnTo>
                    <a:pt x="11843" y="66749"/>
                  </a:lnTo>
                  <a:cubicBezTo>
                    <a:pt x="11876" y="66815"/>
                    <a:pt x="11909" y="66849"/>
                    <a:pt x="11909" y="66849"/>
                  </a:cubicBezTo>
                  <a:lnTo>
                    <a:pt x="11876" y="66749"/>
                  </a:lnTo>
                  <a:lnTo>
                    <a:pt x="11709" y="66382"/>
                  </a:lnTo>
                  <a:cubicBezTo>
                    <a:pt x="11542" y="66048"/>
                    <a:pt x="11342" y="65581"/>
                    <a:pt x="11075" y="64981"/>
                  </a:cubicBezTo>
                  <a:lnTo>
                    <a:pt x="8640" y="59810"/>
                  </a:lnTo>
                  <a:lnTo>
                    <a:pt x="239" y="41944"/>
                  </a:lnTo>
                  <a:lnTo>
                    <a:pt x="239" y="41944"/>
                  </a:lnTo>
                  <a:cubicBezTo>
                    <a:pt x="3448" y="39523"/>
                    <a:pt x="6459" y="36873"/>
                    <a:pt x="9274" y="33992"/>
                  </a:cubicBezTo>
                  <a:cubicBezTo>
                    <a:pt x="9774" y="33525"/>
                    <a:pt x="10241" y="33025"/>
                    <a:pt x="10675" y="32524"/>
                  </a:cubicBezTo>
                  <a:lnTo>
                    <a:pt x="12043" y="31023"/>
                  </a:lnTo>
                  <a:cubicBezTo>
                    <a:pt x="12476" y="30523"/>
                    <a:pt x="12910" y="30022"/>
                    <a:pt x="13344" y="29522"/>
                  </a:cubicBezTo>
                  <a:cubicBezTo>
                    <a:pt x="13744" y="29022"/>
                    <a:pt x="14211" y="28521"/>
                    <a:pt x="14578" y="27988"/>
                  </a:cubicBezTo>
                  <a:cubicBezTo>
                    <a:pt x="15378" y="26987"/>
                    <a:pt x="16179" y="25986"/>
                    <a:pt x="16879" y="24952"/>
                  </a:cubicBezTo>
                  <a:lnTo>
                    <a:pt x="17980" y="23451"/>
                  </a:lnTo>
                  <a:cubicBezTo>
                    <a:pt x="18314" y="22951"/>
                    <a:pt x="18647" y="22450"/>
                    <a:pt x="18981" y="21950"/>
                  </a:cubicBezTo>
                  <a:cubicBezTo>
                    <a:pt x="21283" y="18447"/>
                    <a:pt x="23317" y="14745"/>
                    <a:pt x="25052" y="10909"/>
                  </a:cubicBezTo>
                  <a:cubicBezTo>
                    <a:pt x="25819" y="9274"/>
                    <a:pt x="26453" y="7773"/>
                    <a:pt x="26920" y="6439"/>
                  </a:cubicBezTo>
                  <a:cubicBezTo>
                    <a:pt x="27420" y="5105"/>
                    <a:pt x="27854" y="3937"/>
                    <a:pt x="28154" y="3003"/>
                  </a:cubicBezTo>
                  <a:cubicBezTo>
                    <a:pt x="28454" y="2036"/>
                    <a:pt x="28655" y="1302"/>
                    <a:pt x="28821" y="768"/>
                  </a:cubicBezTo>
                  <a:cubicBezTo>
                    <a:pt x="28888" y="535"/>
                    <a:pt x="28955" y="334"/>
                    <a:pt x="28988" y="201"/>
                  </a:cubicBezTo>
                  <a:cubicBezTo>
                    <a:pt x="29055" y="68"/>
                    <a:pt x="29055" y="1"/>
                    <a:pt x="29055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5373867" y="1359226"/>
              <a:ext cx="83361" cy="82574"/>
            </a:xfrm>
            <a:custGeom>
              <a:avLst/>
              <a:gdLst/>
              <a:ahLst/>
              <a:cxnLst/>
              <a:rect l="l" t="t" r="r" b="b"/>
              <a:pathLst>
                <a:path w="3604" h="3570" extrusionOk="0">
                  <a:moveTo>
                    <a:pt x="1802" y="0"/>
                  </a:moveTo>
                  <a:cubicBezTo>
                    <a:pt x="801" y="0"/>
                    <a:pt x="1" y="801"/>
                    <a:pt x="1" y="1802"/>
                  </a:cubicBezTo>
                  <a:cubicBezTo>
                    <a:pt x="1" y="2769"/>
                    <a:pt x="801" y="3569"/>
                    <a:pt x="1802" y="3569"/>
                  </a:cubicBezTo>
                  <a:cubicBezTo>
                    <a:pt x="2803" y="3569"/>
                    <a:pt x="3603" y="2769"/>
                    <a:pt x="3603" y="1802"/>
                  </a:cubicBezTo>
                  <a:cubicBezTo>
                    <a:pt x="3603" y="801"/>
                    <a:pt x="2803" y="0"/>
                    <a:pt x="1802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5110000" y="574541"/>
              <a:ext cx="96475" cy="83314"/>
            </a:xfrm>
            <a:custGeom>
              <a:avLst/>
              <a:gdLst/>
              <a:ahLst/>
              <a:cxnLst/>
              <a:rect l="l" t="t" r="r" b="b"/>
              <a:pathLst>
                <a:path w="4171" h="3602" extrusionOk="0">
                  <a:moveTo>
                    <a:pt x="2402" y="1"/>
                  </a:moveTo>
                  <a:cubicBezTo>
                    <a:pt x="801" y="1"/>
                    <a:pt x="0" y="1936"/>
                    <a:pt x="1101" y="3070"/>
                  </a:cubicBezTo>
                  <a:cubicBezTo>
                    <a:pt x="1468" y="3437"/>
                    <a:pt x="1920" y="3602"/>
                    <a:pt x="2362" y="3602"/>
                  </a:cubicBezTo>
                  <a:cubicBezTo>
                    <a:pt x="3286" y="3602"/>
                    <a:pt x="4170" y="2885"/>
                    <a:pt x="4170" y="1802"/>
                  </a:cubicBezTo>
                  <a:cubicBezTo>
                    <a:pt x="4170" y="802"/>
                    <a:pt x="3369" y="1"/>
                    <a:pt x="2402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6348333" y="1490373"/>
              <a:ext cx="96475" cy="82782"/>
            </a:xfrm>
            <a:custGeom>
              <a:avLst/>
              <a:gdLst/>
              <a:ahLst/>
              <a:cxnLst/>
              <a:rect l="l" t="t" r="r" b="b"/>
              <a:pathLst>
                <a:path w="4171" h="3579" extrusionOk="0">
                  <a:moveTo>
                    <a:pt x="2402" y="1"/>
                  </a:moveTo>
                  <a:cubicBezTo>
                    <a:pt x="801" y="1"/>
                    <a:pt x="1" y="1936"/>
                    <a:pt x="1135" y="3070"/>
                  </a:cubicBezTo>
                  <a:cubicBezTo>
                    <a:pt x="1496" y="3421"/>
                    <a:pt x="1936" y="3579"/>
                    <a:pt x="2367" y="3579"/>
                  </a:cubicBezTo>
                  <a:cubicBezTo>
                    <a:pt x="3288" y="3579"/>
                    <a:pt x="4170" y="2859"/>
                    <a:pt x="4170" y="1769"/>
                  </a:cubicBezTo>
                  <a:cubicBezTo>
                    <a:pt x="4170" y="802"/>
                    <a:pt x="3370" y="1"/>
                    <a:pt x="2402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4208045" y="3425429"/>
              <a:ext cx="96475" cy="82574"/>
            </a:xfrm>
            <a:custGeom>
              <a:avLst/>
              <a:gdLst/>
              <a:ahLst/>
              <a:cxnLst/>
              <a:rect l="l" t="t" r="r" b="b"/>
              <a:pathLst>
                <a:path w="4171" h="3570" extrusionOk="0">
                  <a:moveTo>
                    <a:pt x="2403" y="1"/>
                  </a:moveTo>
                  <a:cubicBezTo>
                    <a:pt x="801" y="1"/>
                    <a:pt x="1" y="1936"/>
                    <a:pt x="1135" y="3036"/>
                  </a:cubicBezTo>
                  <a:cubicBezTo>
                    <a:pt x="1493" y="3405"/>
                    <a:pt x="1939" y="3569"/>
                    <a:pt x="2377" y="3569"/>
                  </a:cubicBezTo>
                  <a:cubicBezTo>
                    <a:pt x="3289" y="3569"/>
                    <a:pt x="4171" y="2860"/>
                    <a:pt x="4171" y="1802"/>
                  </a:cubicBezTo>
                  <a:cubicBezTo>
                    <a:pt x="4171" y="801"/>
                    <a:pt x="3370" y="1"/>
                    <a:pt x="2403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3692663" y="3395337"/>
              <a:ext cx="83337" cy="83361"/>
            </a:xfrm>
            <a:custGeom>
              <a:avLst/>
              <a:gdLst/>
              <a:ahLst/>
              <a:cxnLst/>
              <a:rect l="l" t="t" r="r" b="b"/>
              <a:pathLst>
                <a:path w="3603" h="3604" extrusionOk="0">
                  <a:moveTo>
                    <a:pt x="1802" y="1"/>
                  </a:moveTo>
                  <a:cubicBezTo>
                    <a:pt x="801" y="1"/>
                    <a:pt x="0" y="802"/>
                    <a:pt x="0" y="1802"/>
                  </a:cubicBezTo>
                  <a:cubicBezTo>
                    <a:pt x="0" y="2770"/>
                    <a:pt x="801" y="3604"/>
                    <a:pt x="1802" y="3604"/>
                  </a:cubicBezTo>
                  <a:cubicBezTo>
                    <a:pt x="2802" y="3604"/>
                    <a:pt x="3603" y="2770"/>
                    <a:pt x="3603" y="1802"/>
                  </a:cubicBezTo>
                  <a:cubicBezTo>
                    <a:pt x="3603" y="802"/>
                    <a:pt x="2802" y="1"/>
                    <a:pt x="1802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5962571" y="2524261"/>
              <a:ext cx="82574" cy="82574"/>
            </a:xfrm>
            <a:custGeom>
              <a:avLst/>
              <a:gdLst/>
              <a:ahLst/>
              <a:cxnLst/>
              <a:rect l="l" t="t" r="r" b="b"/>
              <a:pathLst>
                <a:path w="3570" h="3570" extrusionOk="0">
                  <a:moveTo>
                    <a:pt x="1768" y="1"/>
                  </a:moveTo>
                  <a:cubicBezTo>
                    <a:pt x="801" y="1"/>
                    <a:pt x="0" y="801"/>
                    <a:pt x="0" y="1802"/>
                  </a:cubicBezTo>
                  <a:cubicBezTo>
                    <a:pt x="0" y="2769"/>
                    <a:pt x="801" y="3570"/>
                    <a:pt x="1768" y="3570"/>
                  </a:cubicBezTo>
                  <a:cubicBezTo>
                    <a:pt x="2769" y="3570"/>
                    <a:pt x="3569" y="2769"/>
                    <a:pt x="3569" y="1802"/>
                  </a:cubicBezTo>
                  <a:cubicBezTo>
                    <a:pt x="3569" y="801"/>
                    <a:pt x="2769" y="1"/>
                    <a:pt x="1768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2844717" y="1512000"/>
              <a:ext cx="96475" cy="82528"/>
            </a:xfrm>
            <a:custGeom>
              <a:avLst/>
              <a:gdLst/>
              <a:ahLst/>
              <a:cxnLst/>
              <a:rect l="l" t="t" r="r" b="b"/>
              <a:pathLst>
                <a:path w="4171" h="3568" extrusionOk="0">
                  <a:moveTo>
                    <a:pt x="2403" y="0"/>
                  </a:moveTo>
                  <a:cubicBezTo>
                    <a:pt x="801" y="0"/>
                    <a:pt x="1" y="1901"/>
                    <a:pt x="1135" y="3036"/>
                  </a:cubicBezTo>
                  <a:cubicBezTo>
                    <a:pt x="1491" y="3403"/>
                    <a:pt x="1935" y="3567"/>
                    <a:pt x="2373" y="3567"/>
                  </a:cubicBezTo>
                  <a:cubicBezTo>
                    <a:pt x="3286" y="3567"/>
                    <a:pt x="4170" y="2851"/>
                    <a:pt x="4170" y="1768"/>
                  </a:cubicBezTo>
                  <a:cubicBezTo>
                    <a:pt x="4170" y="801"/>
                    <a:pt x="3370" y="0"/>
                    <a:pt x="2403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6023519" y="1826013"/>
              <a:ext cx="82574" cy="82574"/>
            </a:xfrm>
            <a:custGeom>
              <a:avLst/>
              <a:gdLst/>
              <a:ahLst/>
              <a:cxnLst/>
              <a:rect l="l" t="t" r="r" b="b"/>
              <a:pathLst>
                <a:path w="3570" h="3570" extrusionOk="0">
                  <a:moveTo>
                    <a:pt x="1768" y="0"/>
                  </a:moveTo>
                  <a:cubicBezTo>
                    <a:pt x="801" y="0"/>
                    <a:pt x="0" y="801"/>
                    <a:pt x="0" y="1768"/>
                  </a:cubicBezTo>
                  <a:cubicBezTo>
                    <a:pt x="0" y="2769"/>
                    <a:pt x="801" y="3570"/>
                    <a:pt x="1768" y="3570"/>
                  </a:cubicBezTo>
                  <a:cubicBezTo>
                    <a:pt x="2769" y="3570"/>
                    <a:pt x="3569" y="2769"/>
                    <a:pt x="3569" y="1768"/>
                  </a:cubicBezTo>
                  <a:cubicBezTo>
                    <a:pt x="3569" y="801"/>
                    <a:pt x="2769" y="0"/>
                    <a:pt x="1768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3293763" y="1667850"/>
              <a:ext cx="96475" cy="82944"/>
            </a:xfrm>
            <a:custGeom>
              <a:avLst/>
              <a:gdLst/>
              <a:ahLst/>
              <a:cxnLst/>
              <a:rect l="l" t="t" r="r" b="b"/>
              <a:pathLst>
                <a:path w="4171" h="3586" extrusionOk="0">
                  <a:moveTo>
                    <a:pt x="2369" y="0"/>
                  </a:moveTo>
                  <a:cubicBezTo>
                    <a:pt x="801" y="0"/>
                    <a:pt x="1" y="1935"/>
                    <a:pt x="1101" y="3069"/>
                  </a:cubicBezTo>
                  <a:cubicBezTo>
                    <a:pt x="1468" y="3425"/>
                    <a:pt x="1919" y="3586"/>
                    <a:pt x="2361" y="3586"/>
                  </a:cubicBezTo>
                  <a:cubicBezTo>
                    <a:pt x="3285" y="3586"/>
                    <a:pt x="4170" y="2884"/>
                    <a:pt x="4170" y="1801"/>
                  </a:cubicBezTo>
                  <a:cubicBezTo>
                    <a:pt x="4170" y="801"/>
                    <a:pt x="3370" y="0"/>
                    <a:pt x="2369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3340069" y="1120039"/>
              <a:ext cx="82574" cy="82574"/>
            </a:xfrm>
            <a:custGeom>
              <a:avLst/>
              <a:gdLst/>
              <a:ahLst/>
              <a:cxnLst/>
              <a:rect l="l" t="t" r="r" b="b"/>
              <a:pathLst>
                <a:path w="3570" h="3570" extrusionOk="0">
                  <a:moveTo>
                    <a:pt x="1768" y="1"/>
                  </a:moveTo>
                  <a:cubicBezTo>
                    <a:pt x="801" y="1"/>
                    <a:pt x="0" y="801"/>
                    <a:pt x="0" y="1768"/>
                  </a:cubicBezTo>
                  <a:cubicBezTo>
                    <a:pt x="0" y="2769"/>
                    <a:pt x="801" y="3570"/>
                    <a:pt x="1768" y="3570"/>
                  </a:cubicBezTo>
                  <a:cubicBezTo>
                    <a:pt x="2769" y="3570"/>
                    <a:pt x="3569" y="2769"/>
                    <a:pt x="3569" y="1768"/>
                  </a:cubicBezTo>
                  <a:cubicBezTo>
                    <a:pt x="3569" y="801"/>
                    <a:pt x="2769" y="1"/>
                    <a:pt x="1768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2908764" y="2708630"/>
              <a:ext cx="48619" cy="40917"/>
            </a:xfrm>
            <a:custGeom>
              <a:avLst/>
              <a:gdLst/>
              <a:ahLst/>
              <a:cxnLst/>
              <a:rect l="l" t="t" r="r" b="b"/>
              <a:pathLst>
                <a:path w="2102" h="1769" extrusionOk="0">
                  <a:moveTo>
                    <a:pt x="1255" y="0"/>
                  </a:moveTo>
                  <a:cubicBezTo>
                    <a:pt x="1238" y="0"/>
                    <a:pt x="1219" y="1"/>
                    <a:pt x="1201" y="2"/>
                  </a:cubicBezTo>
                  <a:cubicBezTo>
                    <a:pt x="401" y="2"/>
                    <a:pt x="0" y="936"/>
                    <a:pt x="568" y="1503"/>
                  </a:cubicBezTo>
                  <a:cubicBezTo>
                    <a:pt x="751" y="1687"/>
                    <a:pt x="977" y="1769"/>
                    <a:pt x="1198" y="1769"/>
                  </a:cubicBezTo>
                  <a:cubicBezTo>
                    <a:pt x="1660" y="1769"/>
                    <a:pt x="2102" y="1411"/>
                    <a:pt x="2102" y="869"/>
                  </a:cubicBezTo>
                  <a:cubicBezTo>
                    <a:pt x="2102" y="419"/>
                    <a:pt x="1730" y="0"/>
                    <a:pt x="1255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3259044" y="2108407"/>
              <a:ext cx="48642" cy="41148"/>
            </a:xfrm>
            <a:custGeom>
              <a:avLst/>
              <a:gdLst/>
              <a:ahLst/>
              <a:cxnLst/>
              <a:rect l="l" t="t" r="r" b="b"/>
              <a:pathLst>
                <a:path w="2103" h="1779" extrusionOk="0">
                  <a:moveTo>
                    <a:pt x="1201" y="0"/>
                  </a:moveTo>
                  <a:cubicBezTo>
                    <a:pt x="401" y="0"/>
                    <a:pt x="1" y="967"/>
                    <a:pt x="568" y="1535"/>
                  </a:cubicBezTo>
                  <a:cubicBezTo>
                    <a:pt x="747" y="1703"/>
                    <a:pt x="966" y="1779"/>
                    <a:pt x="1182" y="1779"/>
                  </a:cubicBezTo>
                  <a:cubicBezTo>
                    <a:pt x="1650" y="1779"/>
                    <a:pt x="2102" y="1426"/>
                    <a:pt x="2102" y="901"/>
                  </a:cubicBezTo>
                  <a:cubicBezTo>
                    <a:pt x="2102" y="400"/>
                    <a:pt x="1702" y="0"/>
                    <a:pt x="1201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3660257" y="2833648"/>
              <a:ext cx="48619" cy="41680"/>
            </a:xfrm>
            <a:custGeom>
              <a:avLst/>
              <a:gdLst/>
              <a:ahLst/>
              <a:cxnLst/>
              <a:rect l="l" t="t" r="r" b="b"/>
              <a:pathLst>
                <a:path w="2102" h="1802" extrusionOk="0">
                  <a:moveTo>
                    <a:pt x="1201" y="1"/>
                  </a:moveTo>
                  <a:cubicBezTo>
                    <a:pt x="401" y="1"/>
                    <a:pt x="0" y="968"/>
                    <a:pt x="567" y="1535"/>
                  </a:cubicBezTo>
                  <a:cubicBezTo>
                    <a:pt x="751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2"/>
                  </a:cubicBezTo>
                  <a:cubicBezTo>
                    <a:pt x="2102" y="401"/>
                    <a:pt x="1702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3448849" y="2098368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0"/>
                  </a:moveTo>
                  <a:cubicBezTo>
                    <a:pt x="401" y="0"/>
                    <a:pt x="0" y="968"/>
                    <a:pt x="568" y="1535"/>
                  </a:cubicBezTo>
                  <a:cubicBezTo>
                    <a:pt x="751" y="1719"/>
                    <a:pt x="977" y="1801"/>
                    <a:pt x="1198" y="1801"/>
                  </a:cubicBezTo>
                  <a:cubicBezTo>
                    <a:pt x="1660" y="1801"/>
                    <a:pt x="2102" y="1442"/>
                    <a:pt x="2102" y="901"/>
                  </a:cubicBezTo>
                  <a:cubicBezTo>
                    <a:pt x="2102" y="401"/>
                    <a:pt x="1702" y="0"/>
                    <a:pt x="1201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3745121" y="1633085"/>
              <a:ext cx="48642" cy="40917"/>
            </a:xfrm>
            <a:custGeom>
              <a:avLst/>
              <a:gdLst/>
              <a:ahLst/>
              <a:cxnLst/>
              <a:rect l="l" t="t" r="r" b="b"/>
              <a:pathLst>
                <a:path w="2103" h="1769" extrusionOk="0">
                  <a:moveTo>
                    <a:pt x="1260" y="0"/>
                  </a:moveTo>
                  <a:cubicBezTo>
                    <a:pt x="1240" y="0"/>
                    <a:pt x="1221" y="1"/>
                    <a:pt x="1201" y="2"/>
                  </a:cubicBezTo>
                  <a:cubicBezTo>
                    <a:pt x="401" y="2"/>
                    <a:pt x="1" y="969"/>
                    <a:pt x="568" y="1503"/>
                  </a:cubicBezTo>
                  <a:cubicBezTo>
                    <a:pt x="751" y="1687"/>
                    <a:pt x="977" y="1769"/>
                    <a:pt x="1198" y="1769"/>
                  </a:cubicBezTo>
                  <a:cubicBezTo>
                    <a:pt x="1660" y="1769"/>
                    <a:pt x="2102" y="1411"/>
                    <a:pt x="2102" y="869"/>
                  </a:cubicBezTo>
                  <a:cubicBezTo>
                    <a:pt x="2102" y="389"/>
                    <a:pt x="1732" y="0"/>
                    <a:pt x="126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3036835" y="2107620"/>
              <a:ext cx="41703" cy="41703"/>
            </a:xfrm>
            <a:custGeom>
              <a:avLst/>
              <a:gdLst/>
              <a:ahLst/>
              <a:cxnLst/>
              <a:rect l="l" t="t" r="r" b="b"/>
              <a:pathLst>
                <a:path w="1803" h="1803" extrusionOk="0">
                  <a:moveTo>
                    <a:pt x="901" y="1"/>
                  </a:moveTo>
                  <a:cubicBezTo>
                    <a:pt x="434" y="1"/>
                    <a:pt x="1" y="401"/>
                    <a:pt x="1" y="901"/>
                  </a:cubicBezTo>
                  <a:cubicBezTo>
                    <a:pt x="1" y="1402"/>
                    <a:pt x="434" y="1802"/>
                    <a:pt x="901" y="1802"/>
                  </a:cubicBezTo>
                  <a:cubicBezTo>
                    <a:pt x="1402" y="1802"/>
                    <a:pt x="1802" y="1402"/>
                    <a:pt x="1802" y="901"/>
                  </a:cubicBezTo>
                  <a:cubicBezTo>
                    <a:pt x="1802" y="401"/>
                    <a:pt x="1402" y="1"/>
                    <a:pt x="9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5788958" y="2924711"/>
              <a:ext cx="48642" cy="41148"/>
            </a:xfrm>
            <a:custGeom>
              <a:avLst/>
              <a:gdLst/>
              <a:ahLst/>
              <a:cxnLst/>
              <a:rect l="l" t="t" r="r" b="b"/>
              <a:pathLst>
                <a:path w="2103" h="1779" extrusionOk="0">
                  <a:moveTo>
                    <a:pt x="1202" y="0"/>
                  </a:moveTo>
                  <a:cubicBezTo>
                    <a:pt x="401" y="0"/>
                    <a:pt x="1" y="967"/>
                    <a:pt x="568" y="1534"/>
                  </a:cubicBezTo>
                  <a:cubicBezTo>
                    <a:pt x="747" y="1703"/>
                    <a:pt x="966" y="1779"/>
                    <a:pt x="1182" y="1779"/>
                  </a:cubicBezTo>
                  <a:cubicBezTo>
                    <a:pt x="1650" y="1779"/>
                    <a:pt x="2102" y="1425"/>
                    <a:pt x="2102" y="901"/>
                  </a:cubicBezTo>
                  <a:cubicBezTo>
                    <a:pt x="2102" y="400"/>
                    <a:pt x="1702" y="0"/>
                    <a:pt x="1202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5644673" y="2815907"/>
              <a:ext cx="48642" cy="41657"/>
            </a:xfrm>
            <a:custGeom>
              <a:avLst/>
              <a:gdLst/>
              <a:ahLst/>
              <a:cxnLst/>
              <a:rect l="l" t="t" r="r" b="b"/>
              <a:pathLst>
                <a:path w="2103" h="1801" extrusionOk="0">
                  <a:moveTo>
                    <a:pt x="1202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2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1"/>
                  </a:cubicBezTo>
                  <a:cubicBezTo>
                    <a:pt x="2102" y="401"/>
                    <a:pt x="1702" y="1"/>
                    <a:pt x="1202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5944044" y="3021926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0"/>
                  </a:moveTo>
                  <a:cubicBezTo>
                    <a:pt x="401" y="0"/>
                    <a:pt x="0" y="967"/>
                    <a:pt x="568" y="1534"/>
                  </a:cubicBezTo>
                  <a:cubicBezTo>
                    <a:pt x="751" y="1718"/>
                    <a:pt x="977" y="1800"/>
                    <a:pt x="1198" y="1800"/>
                  </a:cubicBezTo>
                  <a:cubicBezTo>
                    <a:pt x="1660" y="1800"/>
                    <a:pt x="2102" y="1442"/>
                    <a:pt x="2102" y="901"/>
                  </a:cubicBezTo>
                  <a:cubicBezTo>
                    <a:pt x="2102" y="400"/>
                    <a:pt x="1702" y="0"/>
                    <a:pt x="1201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5128504" y="3041194"/>
              <a:ext cx="48642" cy="41680"/>
            </a:xfrm>
            <a:custGeom>
              <a:avLst/>
              <a:gdLst/>
              <a:ahLst/>
              <a:cxnLst/>
              <a:rect l="l" t="t" r="r" b="b"/>
              <a:pathLst>
                <a:path w="2103" h="1802" extrusionOk="0">
                  <a:moveTo>
                    <a:pt x="1202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2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2"/>
                  </a:cubicBezTo>
                  <a:cubicBezTo>
                    <a:pt x="2102" y="401"/>
                    <a:pt x="1702" y="1"/>
                    <a:pt x="1202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5260460" y="3359856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1"/>
                  </a:moveTo>
                  <a:cubicBezTo>
                    <a:pt x="400" y="1"/>
                    <a:pt x="0" y="968"/>
                    <a:pt x="567" y="1535"/>
                  </a:cubicBezTo>
                  <a:cubicBezTo>
                    <a:pt x="740" y="1719"/>
                    <a:pt x="958" y="1801"/>
                    <a:pt x="1176" y="1801"/>
                  </a:cubicBezTo>
                  <a:cubicBezTo>
                    <a:pt x="1629" y="1801"/>
                    <a:pt x="2079" y="1442"/>
                    <a:pt x="2102" y="901"/>
                  </a:cubicBezTo>
                  <a:cubicBezTo>
                    <a:pt x="2102" y="401"/>
                    <a:pt x="1701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5030525" y="3263403"/>
              <a:ext cx="48642" cy="41680"/>
            </a:xfrm>
            <a:custGeom>
              <a:avLst/>
              <a:gdLst/>
              <a:ahLst/>
              <a:cxnLst/>
              <a:rect l="l" t="t" r="r" b="b"/>
              <a:pathLst>
                <a:path w="2103" h="1802" extrusionOk="0">
                  <a:moveTo>
                    <a:pt x="1201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1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2"/>
                  </a:cubicBezTo>
                  <a:cubicBezTo>
                    <a:pt x="2102" y="401"/>
                    <a:pt x="1702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3691113" y="1400883"/>
              <a:ext cx="47856" cy="41657"/>
            </a:xfrm>
            <a:custGeom>
              <a:avLst/>
              <a:gdLst/>
              <a:ahLst/>
              <a:cxnLst/>
              <a:rect l="l" t="t" r="r" b="b"/>
              <a:pathLst>
                <a:path w="2069" h="1801" extrusionOk="0">
                  <a:moveTo>
                    <a:pt x="1201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1" y="1719"/>
                    <a:pt x="973" y="1801"/>
                    <a:pt x="1190" y="1801"/>
                  </a:cubicBezTo>
                  <a:cubicBezTo>
                    <a:pt x="1642" y="1801"/>
                    <a:pt x="2069" y="1443"/>
                    <a:pt x="2069" y="901"/>
                  </a:cubicBezTo>
                  <a:cubicBezTo>
                    <a:pt x="2069" y="401"/>
                    <a:pt x="1668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4180289" y="1160169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0"/>
                  </a:moveTo>
                  <a:cubicBezTo>
                    <a:pt x="400" y="0"/>
                    <a:pt x="0" y="967"/>
                    <a:pt x="567" y="1535"/>
                  </a:cubicBezTo>
                  <a:cubicBezTo>
                    <a:pt x="751" y="1718"/>
                    <a:pt x="976" y="1800"/>
                    <a:pt x="1198" y="1800"/>
                  </a:cubicBezTo>
                  <a:cubicBezTo>
                    <a:pt x="1659" y="1800"/>
                    <a:pt x="2102" y="1442"/>
                    <a:pt x="2102" y="901"/>
                  </a:cubicBezTo>
                  <a:cubicBezTo>
                    <a:pt x="2068" y="400"/>
                    <a:pt x="1668" y="0"/>
                    <a:pt x="1201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4785948" y="1103061"/>
              <a:ext cx="47856" cy="41657"/>
            </a:xfrm>
            <a:custGeom>
              <a:avLst/>
              <a:gdLst/>
              <a:ahLst/>
              <a:cxnLst/>
              <a:rect l="l" t="t" r="r" b="b"/>
              <a:pathLst>
                <a:path w="2069" h="1801" extrusionOk="0">
                  <a:moveTo>
                    <a:pt x="1201" y="1"/>
                  </a:moveTo>
                  <a:cubicBezTo>
                    <a:pt x="401" y="1"/>
                    <a:pt x="0" y="968"/>
                    <a:pt x="534" y="1535"/>
                  </a:cubicBezTo>
                  <a:cubicBezTo>
                    <a:pt x="718" y="1719"/>
                    <a:pt x="943" y="1801"/>
                    <a:pt x="1165" y="1801"/>
                  </a:cubicBezTo>
                  <a:cubicBezTo>
                    <a:pt x="1626" y="1801"/>
                    <a:pt x="2069" y="1443"/>
                    <a:pt x="2069" y="901"/>
                  </a:cubicBezTo>
                  <a:cubicBezTo>
                    <a:pt x="2069" y="401"/>
                    <a:pt x="1668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5738048" y="606946"/>
              <a:ext cx="48619" cy="41680"/>
            </a:xfrm>
            <a:custGeom>
              <a:avLst/>
              <a:gdLst/>
              <a:ahLst/>
              <a:cxnLst/>
              <a:rect l="l" t="t" r="r" b="b"/>
              <a:pathLst>
                <a:path w="2102" h="1802" extrusionOk="0">
                  <a:moveTo>
                    <a:pt x="1201" y="1"/>
                  </a:moveTo>
                  <a:cubicBezTo>
                    <a:pt x="400" y="1"/>
                    <a:pt x="0" y="968"/>
                    <a:pt x="567" y="1535"/>
                  </a:cubicBezTo>
                  <a:cubicBezTo>
                    <a:pt x="751" y="1719"/>
                    <a:pt x="976" y="1801"/>
                    <a:pt x="1198" y="1801"/>
                  </a:cubicBezTo>
                  <a:cubicBezTo>
                    <a:pt x="1659" y="1801"/>
                    <a:pt x="2102" y="1443"/>
                    <a:pt x="2102" y="902"/>
                  </a:cubicBezTo>
                  <a:cubicBezTo>
                    <a:pt x="2102" y="401"/>
                    <a:pt x="1701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4147098" y="573014"/>
              <a:ext cx="48642" cy="41657"/>
            </a:xfrm>
            <a:custGeom>
              <a:avLst/>
              <a:gdLst/>
              <a:ahLst/>
              <a:cxnLst/>
              <a:rect l="l" t="t" r="r" b="b"/>
              <a:pathLst>
                <a:path w="2103" h="1801" extrusionOk="0">
                  <a:moveTo>
                    <a:pt x="1202" y="0"/>
                  </a:moveTo>
                  <a:cubicBezTo>
                    <a:pt x="401" y="0"/>
                    <a:pt x="1" y="968"/>
                    <a:pt x="568" y="1535"/>
                  </a:cubicBezTo>
                  <a:cubicBezTo>
                    <a:pt x="751" y="1718"/>
                    <a:pt x="977" y="1801"/>
                    <a:pt x="1198" y="1801"/>
                  </a:cubicBezTo>
                  <a:cubicBezTo>
                    <a:pt x="1660" y="1801"/>
                    <a:pt x="2102" y="1442"/>
                    <a:pt x="2102" y="901"/>
                  </a:cubicBezTo>
                  <a:cubicBezTo>
                    <a:pt x="2102" y="401"/>
                    <a:pt x="1702" y="0"/>
                    <a:pt x="1202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3649456" y="1660888"/>
              <a:ext cx="310173" cy="1212151"/>
            </a:xfrm>
            <a:custGeom>
              <a:avLst/>
              <a:gdLst/>
              <a:ahLst/>
              <a:cxnLst/>
              <a:rect l="l" t="t" r="r" b="b"/>
              <a:pathLst>
                <a:path w="13410" h="52406" extrusionOk="0">
                  <a:moveTo>
                    <a:pt x="5371" y="1"/>
                  </a:moveTo>
                  <a:cubicBezTo>
                    <a:pt x="5371" y="1"/>
                    <a:pt x="5337" y="34"/>
                    <a:pt x="5304" y="134"/>
                  </a:cubicBezTo>
                  <a:cubicBezTo>
                    <a:pt x="5337" y="101"/>
                    <a:pt x="5371" y="34"/>
                    <a:pt x="5371" y="1"/>
                  </a:cubicBezTo>
                  <a:close/>
                  <a:moveTo>
                    <a:pt x="5304" y="134"/>
                  </a:moveTo>
                  <a:lnTo>
                    <a:pt x="5304" y="134"/>
                  </a:lnTo>
                  <a:cubicBezTo>
                    <a:pt x="5237" y="201"/>
                    <a:pt x="5171" y="335"/>
                    <a:pt x="5071" y="501"/>
                  </a:cubicBezTo>
                  <a:cubicBezTo>
                    <a:pt x="4904" y="835"/>
                    <a:pt x="4637" y="1302"/>
                    <a:pt x="4303" y="1969"/>
                  </a:cubicBezTo>
                  <a:cubicBezTo>
                    <a:pt x="3436" y="3804"/>
                    <a:pt x="2702" y="5705"/>
                    <a:pt x="2102" y="7640"/>
                  </a:cubicBezTo>
                  <a:cubicBezTo>
                    <a:pt x="1201" y="10508"/>
                    <a:pt x="601" y="13477"/>
                    <a:pt x="267" y="16479"/>
                  </a:cubicBezTo>
                  <a:cubicBezTo>
                    <a:pt x="234" y="16913"/>
                    <a:pt x="200" y="17347"/>
                    <a:pt x="167" y="17780"/>
                  </a:cubicBezTo>
                  <a:cubicBezTo>
                    <a:pt x="100" y="18181"/>
                    <a:pt x="67" y="18648"/>
                    <a:pt x="67" y="19081"/>
                  </a:cubicBezTo>
                  <a:lnTo>
                    <a:pt x="34" y="20449"/>
                  </a:lnTo>
                  <a:lnTo>
                    <a:pt x="34" y="21817"/>
                  </a:lnTo>
                  <a:cubicBezTo>
                    <a:pt x="34" y="22050"/>
                    <a:pt x="0" y="22284"/>
                    <a:pt x="34" y="22517"/>
                  </a:cubicBezTo>
                  <a:cubicBezTo>
                    <a:pt x="34" y="22751"/>
                    <a:pt x="67" y="22984"/>
                    <a:pt x="67" y="23218"/>
                  </a:cubicBezTo>
                  <a:lnTo>
                    <a:pt x="167" y="24652"/>
                  </a:lnTo>
                  <a:cubicBezTo>
                    <a:pt x="267" y="25586"/>
                    <a:pt x="334" y="26553"/>
                    <a:pt x="501" y="27521"/>
                  </a:cubicBezTo>
                  <a:cubicBezTo>
                    <a:pt x="1068" y="31190"/>
                    <a:pt x="2135" y="34759"/>
                    <a:pt x="3636" y="38128"/>
                  </a:cubicBezTo>
                  <a:cubicBezTo>
                    <a:pt x="4870" y="40864"/>
                    <a:pt x="6372" y="43499"/>
                    <a:pt x="8106" y="45967"/>
                  </a:cubicBezTo>
                  <a:lnTo>
                    <a:pt x="9174" y="47468"/>
                  </a:lnTo>
                  <a:cubicBezTo>
                    <a:pt x="9507" y="47935"/>
                    <a:pt x="9874" y="48336"/>
                    <a:pt x="10174" y="48736"/>
                  </a:cubicBezTo>
                  <a:lnTo>
                    <a:pt x="11075" y="49870"/>
                  </a:lnTo>
                  <a:cubicBezTo>
                    <a:pt x="11342" y="50204"/>
                    <a:pt x="11642" y="50470"/>
                    <a:pt x="11875" y="50737"/>
                  </a:cubicBezTo>
                  <a:lnTo>
                    <a:pt x="12976" y="51971"/>
                  </a:lnTo>
                  <a:lnTo>
                    <a:pt x="13276" y="52272"/>
                  </a:lnTo>
                  <a:cubicBezTo>
                    <a:pt x="13343" y="52372"/>
                    <a:pt x="13377" y="52405"/>
                    <a:pt x="13377" y="52405"/>
                  </a:cubicBezTo>
                  <a:cubicBezTo>
                    <a:pt x="13410" y="52372"/>
                    <a:pt x="13377" y="52338"/>
                    <a:pt x="13276" y="52238"/>
                  </a:cubicBezTo>
                  <a:lnTo>
                    <a:pt x="12976" y="51938"/>
                  </a:lnTo>
                  <a:lnTo>
                    <a:pt x="11909" y="50671"/>
                  </a:lnTo>
                  <a:cubicBezTo>
                    <a:pt x="11675" y="50404"/>
                    <a:pt x="11408" y="50103"/>
                    <a:pt x="11142" y="49770"/>
                  </a:cubicBezTo>
                  <a:lnTo>
                    <a:pt x="10241" y="48636"/>
                  </a:lnTo>
                  <a:cubicBezTo>
                    <a:pt x="9941" y="48235"/>
                    <a:pt x="9574" y="47835"/>
                    <a:pt x="9240" y="47368"/>
                  </a:cubicBezTo>
                  <a:lnTo>
                    <a:pt x="8206" y="45867"/>
                  </a:lnTo>
                  <a:cubicBezTo>
                    <a:pt x="6472" y="43399"/>
                    <a:pt x="5004" y="40763"/>
                    <a:pt x="3770" y="38028"/>
                  </a:cubicBezTo>
                  <a:cubicBezTo>
                    <a:pt x="2302" y="34659"/>
                    <a:pt x="1268" y="31123"/>
                    <a:pt x="701" y="27487"/>
                  </a:cubicBezTo>
                  <a:cubicBezTo>
                    <a:pt x="501" y="26520"/>
                    <a:pt x="467" y="25553"/>
                    <a:pt x="334" y="24619"/>
                  </a:cubicBezTo>
                  <a:lnTo>
                    <a:pt x="234" y="23184"/>
                  </a:lnTo>
                  <a:cubicBezTo>
                    <a:pt x="234" y="22951"/>
                    <a:pt x="200" y="22717"/>
                    <a:pt x="200" y="22484"/>
                  </a:cubicBezTo>
                  <a:lnTo>
                    <a:pt x="200" y="21783"/>
                  </a:lnTo>
                  <a:cubicBezTo>
                    <a:pt x="200" y="21350"/>
                    <a:pt x="200" y="20883"/>
                    <a:pt x="200" y="20416"/>
                  </a:cubicBezTo>
                  <a:cubicBezTo>
                    <a:pt x="234" y="19982"/>
                    <a:pt x="234" y="19515"/>
                    <a:pt x="267" y="19081"/>
                  </a:cubicBezTo>
                  <a:cubicBezTo>
                    <a:pt x="267" y="18648"/>
                    <a:pt x="301" y="18214"/>
                    <a:pt x="334" y="17780"/>
                  </a:cubicBezTo>
                  <a:cubicBezTo>
                    <a:pt x="367" y="17313"/>
                    <a:pt x="401" y="16913"/>
                    <a:pt x="434" y="16479"/>
                  </a:cubicBezTo>
                  <a:cubicBezTo>
                    <a:pt x="768" y="13511"/>
                    <a:pt x="1368" y="10542"/>
                    <a:pt x="2235" y="7673"/>
                  </a:cubicBezTo>
                  <a:cubicBezTo>
                    <a:pt x="2836" y="5738"/>
                    <a:pt x="3570" y="3837"/>
                    <a:pt x="4403" y="2002"/>
                  </a:cubicBezTo>
                  <a:cubicBezTo>
                    <a:pt x="4704" y="1335"/>
                    <a:pt x="4937" y="835"/>
                    <a:pt x="5104" y="501"/>
                  </a:cubicBezTo>
                  <a:lnTo>
                    <a:pt x="5304" y="134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3056911" y="1160169"/>
              <a:ext cx="324838" cy="1020010"/>
            </a:xfrm>
            <a:custGeom>
              <a:avLst/>
              <a:gdLst/>
              <a:ahLst/>
              <a:cxnLst/>
              <a:rect l="l" t="t" r="r" b="b"/>
              <a:pathLst>
                <a:path w="14044" h="44099" extrusionOk="0">
                  <a:moveTo>
                    <a:pt x="14043" y="0"/>
                  </a:moveTo>
                  <a:lnTo>
                    <a:pt x="14043" y="0"/>
                  </a:lnTo>
                  <a:cubicBezTo>
                    <a:pt x="14010" y="33"/>
                    <a:pt x="14010" y="67"/>
                    <a:pt x="13977" y="100"/>
                  </a:cubicBezTo>
                  <a:lnTo>
                    <a:pt x="13777" y="400"/>
                  </a:lnTo>
                  <a:lnTo>
                    <a:pt x="13009" y="1535"/>
                  </a:lnTo>
                  <a:lnTo>
                    <a:pt x="12476" y="2368"/>
                  </a:lnTo>
                  <a:cubicBezTo>
                    <a:pt x="12242" y="2669"/>
                    <a:pt x="12075" y="3002"/>
                    <a:pt x="11842" y="3369"/>
                  </a:cubicBezTo>
                  <a:cubicBezTo>
                    <a:pt x="11408" y="4103"/>
                    <a:pt x="10874" y="4904"/>
                    <a:pt x="10374" y="5838"/>
                  </a:cubicBezTo>
                  <a:lnTo>
                    <a:pt x="9540" y="7305"/>
                  </a:lnTo>
                  <a:cubicBezTo>
                    <a:pt x="9273" y="7806"/>
                    <a:pt x="9006" y="8339"/>
                    <a:pt x="8706" y="8906"/>
                  </a:cubicBezTo>
                  <a:cubicBezTo>
                    <a:pt x="8106" y="9974"/>
                    <a:pt x="7572" y="11208"/>
                    <a:pt x="6972" y="12476"/>
                  </a:cubicBezTo>
                  <a:cubicBezTo>
                    <a:pt x="4470" y="18046"/>
                    <a:pt x="2635" y="23884"/>
                    <a:pt x="1468" y="29855"/>
                  </a:cubicBezTo>
                  <a:cubicBezTo>
                    <a:pt x="1234" y="31222"/>
                    <a:pt x="967" y="32523"/>
                    <a:pt x="801" y="33791"/>
                  </a:cubicBezTo>
                  <a:cubicBezTo>
                    <a:pt x="701" y="34391"/>
                    <a:pt x="600" y="34992"/>
                    <a:pt x="567" y="35559"/>
                  </a:cubicBezTo>
                  <a:cubicBezTo>
                    <a:pt x="500" y="36159"/>
                    <a:pt x="434" y="36726"/>
                    <a:pt x="367" y="37227"/>
                  </a:cubicBezTo>
                  <a:cubicBezTo>
                    <a:pt x="234" y="38294"/>
                    <a:pt x="200" y="39262"/>
                    <a:pt x="167" y="40095"/>
                  </a:cubicBezTo>
                  <a:cubicBezTo>
                    <a:pt x="133" y="40529"/>
                    <a:pt x="100" y="40896"/>
                    <a:pt x="67" y="41263"/>
                  </a:cubicBezTo>
                  <a:cubicBezTo>
                    <a:pt x="33" y="41630"/>
                    <a:pt x="33" y="41963"/>
                    <a:pt x="33" y="42264"/>
                  </a:cubicBezTo>
                  <a:cubicBezTo>
                    <a:pt x="33" y="42831"/>
                    <a:pt x="33" y="43298"/>
                    <a:pt x="33" y="43631"/>
                  </a:cubicBezTo>
                  <a:lnTo>
                    <a:pt x="33" y="43965"/>
                  </a:lnTo>
                  <a:cubicBezTo>
                    <a:pt x="0" y="44032"/>
                    <a:pt x="0" y="44065"/>
                    <a:pt x="33" y="44098"/>
                  </a:cubicBezTo>
                  <a:cubicBezTo>
                    <a:pt x="33" y="44065"/>
                    <a:pt x="67" y="43998"/>
                    <a:pt x="67" y="43965"/>
                  </a:cubicBezTo>
                  <a:lnTo>
                    <a:pt x="67" y="43631"/>
                  </a:lnTo>
                  <a:cubicBezTo>
                    <a:pt x="100" y="43298"/>
                    <a:pt x="133" y="42831"/>
                    <a:pt x="133" y="42264"/>
                  </a:cubicBezTo>
                  <a:cubicBezTo>
                    <a:pt x="167" y="41963"/>
                    <a:pt x="167" y="41630"/>
                    <a:pt x="200" y="41263"/>
                  </a:cubicBezTo>
                  <a:cubicBezTo>
                    <a:pt x="234" y="40896"/>
                    <a:pt x="234" y="40529"/>
                    <a:pt x="267" y="40095"/>
                  </a:cubicBezTo>
                  <a:cubicBezTo>
                    <a:pt x="367" y="39262"/>
                    <a:pt x="400" y="38294"/>
                    <a:pt x="534" y="37260"/>
                  </a:cubicBezTo>
                  <a:cubicBezTo>
                    <a:pt x="600" y="36693"/>
                    <a:pt x="667" y="36159"/>
                    <a:pt x="734" y="35592"/>
                  </a:cubicBezTo>
                  <a:cubicBezTo>
                    <a:pt x="801" y="34992"/>
                    <a:pt x="901" y="34425"/>
                    <a:pt x="1001" y="33791"/>
                  </a:cubicBezTo>
                  <a:cubicBezTo>
                    <a:pt x="1168" y="32557"/>
                    <a:pt x="1401" y="31256"/>
                    <a:pt x="1668" y="29888"/>
                  </a:cubicBezTo>
                  <a:cubicBezTo>
                    <a:pt x="2268" y="26919"/>
                    <a:pt x="3036" y="23951"/>
                    <a:pt x="3936" y="21082"/>
                  </a:cubicBezTo>
                  <a:cubicBezTo>
                    <a:pt x="4870" y="18180"/>
                    <a:pt x="5971" y="15344"/>
                    <a:pt x="7172" y="12542"/>
                  </a:cubicBezTo>
                  <a:cubicBezTo>
                    <a:pt x="7772" y="11275"/>
                    <a:pt x="8306" y="10074"/>
                    <a:pt x="8873" y="8973"/>
                  </a:cubicBezTo>
                  <a:cubicBezTo>
                    <a:pt x="9173" y="8406"/>
                    <a:pt x="9440" y="7872"/>
                    <a:pt x="9707" y="7339"/>
                  </a:cubicBezTo>
                  <a:lnTo>
                    <a:pt x="10508" y="5904"/>
                  </a:lnTo>
                  <a:cubicBezTo>
                    <a:pt x="11008" y="4970"/>
                    <a:pt x="11542" y="4136"/>
                    <a:pt x="11942" y="3436"/>
                  </a:cubicBezTo>
                  <a:lnTo>
                    <a:pt x="12542" y="2402"/>
                  </a:lnTo>
                  <a:lnTo>
                    <a:pt x="13076" y="1568"/>
                  </a:lnTo>
                  <a:lnTo>
                    <a:pt x="13810" y="434"/>
                  </a:lnTo>
                  <a:lnTo>
                    <a:pt x="14010" y="134"/>
                  </a:lnTo>
                  <a:cubicBezTo>
                    <a:pt x="14010" y="100"/>
                    <a:pt x="14043" y="67"/>
                    <a:pt x="14043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4307574" y="923272"/>
              <a:ext cx="724524" cy="69483"/>
            </a:xfrm>
            <a:custGeom>
              <a:avLst/>
              <a:gdLst/>
              <a:ahLst/>
              <a:cxnLst/>
              <a:rect l="l" t="t" r="r" b="b"/>
              <a:pathLst>
                <a:path w="31324" h="3004" extrusionOk="0">
                  <a:moveTo>
                    <a:pt x="15992" y="0"/>
                  </a:moveTo>
                  <a:cubicBezTo>
                    <a:pt x="13800" y="0"/>
                    <a:pt x="11606" y="167"/>
                    <a:pt x="9441" y="502"/>
                  </a:cubicBezTo>
                  <a:cubicBezTo>
                    <a:pt x="8474" y="635"/>
                    <a:pt x="7573" y="769"/>
                    <a:pt x="6739" y="969"/>
                  </a:cubicBezTo>
                  <a:cubicBezTo>
                    <a:pt x="6339" y="1069"/>
                    <a:pt x="5939" y="1136"/>
                    <a:pt x="5538" y="1236"/>
                  </a:cubicBezTo>
                  <a:lnTo>
                    <a:pt x="4437" y="1536"/>
                  </a:lnTo>
                  <a:cubicBezTo>
                    <a:pt x="3737" y="1703"/>
                    <a:pt x="3137" y="1903"/>
                    <a:pt x="2569" y="2070"/>
                  </a:cubicBezTo>
                  <a:cubicBezTo>
                    <a:pt x="2002" y="2236"/>
                    <a:pt x="1535" y="2403"/>
                    <a:pt x="1168" y="2537"/>
                  </a:cubicBezTo>
                  <a:lnTo>
                    <a:pt x="301" y="2870"/>
                  </a:lnTo>
                  <a:cubicBezTo>
                    <a:pt x="201" y="2904"/>
                    <a:pt x="101" y="2970"/>
                    <a:pt x="1" y="3004"/>
                  </a:cubicBezTo>
                  <a:cubicBezTo>
                    <a:pt x="101" y="3004"/>
                    <a:pt x="201" y="2970"/>
                    <a:pt x="301" y="2937"/>
                  </a:cubicBezTo>
                  <a:lnTo>
                    <a:pt x="1202" y="2637"/>
                  </a:lnTo>
                  <a:cubicBezTo>
                    <a:pt x="1569" y="2503"/>
                    <a:pt x="2036" y="2336"/>
                    <a:pt x="2603" y="2203"/>
                  </a:cubicBezTo>
                  <a:cubicBezTo>
                    <a:pt x="3137" y="2036"/>
                    <a:pt x="3770" y="1836"/>
                    <a:pt x="4471" y="1669"/>
                  </a:cubicBezTo>
                  <a:lnTo>
                    <a:pt x="5572" y="1402"/>
                  </a:lnTo>
                  <a:cubicBezTo>
                    <a:pt x="5939" y="1302"/>
                    <a:pt x="6372" y="1236"/>
                    <a:pt x="6772" y="1136"/>
                  </a:cubicBezTo>
                  <a:cubicBezTo>
                    <a:pt x="7606" y="969"/>
                    <a:pt x="8507" y="835"/>
                    <a:pt x="9441" y="702"/>
                  </a:cubicBezTo>
                  <a:cubicBezTo>
                    <a:pt x="11509" y="402"/>
                    <a:pt x="13577" y="235"/>
                    <a:pt x="15645" y="235"/>
                  </a:cubicBezTo>
                  <a:cubicBezTo>
                    <a:pt x="15854" y="232"/>
                    <a:pt x="16063" y="230"/>
                    <a:pt x="16272" y="230"/>
                  </a:cubicBezTo>
                  <a:cubicBezTo>
                    <a:pt x="18131" y="230"/>
                    <a:pt x="19991" y="362"/>
                    <a:pt x="21850" y="602"/>
                  </a:cubicBezTo>
                  <a:cubicBezTo>
                    <a:pt x="22784" y="735"/>
                    <a:pt x="23685" y="835"/>
                    <a:pt x="24518" y="1002"/>
                  </a:cubicBezTo>
                  <a:cubicBezTo>
                    <a:pt x="24919" y="1102"/>
                    <a:pt x="25352" y="1169"/>
                    <a:pt x="25719" y="1236"/>
                  </a:cubicBezTo>
                  <a:lnTo>
                    <a:pt x="26820" y="1503"/>
                  </a:lnTo>
                  <a:cubicBezTo>
                    <a:pt x="27521" y="1636"/>
                    <a:pt x="28154" y="1836"/>
                    <a:pt x="28721" y="2003"/>
                  </a:cubicBezTo>
                  <a:cubicBezTo>
                    <a:pt x="29255" y="2136"/>
                    <a:pt x="29756" y="2270"/>
                    <a:pt x="30122" y="2403"/>
                  </a:cubicBezTo>
                  <a:lnTo>
                    <a:pt x="31023" y="2670"/>
                  </a:lnTo>
                  <a:cubicBezTo>
                    <a:pt x="31123" y="2703"/>
                    <a:pt x="31223" y="2737"/>
                    <a:pt x="31323" y="2770"/>
                  </a:cubicBezTo>
                  <a:cubicBezTo>
                    <a:pt x="31223" y="2703"/>
                    <a:pt x="31123" y="2670"/>
                    <a:pt x="31023" y="2637"/>
                  </a:cubicBezTo>
                  <a:lnTo>
                    <a:pt x="30156" y="2336"/>
                  </a:lnTo>
                  <a:cubicBezTo>
                    <a:pt x="29756" y="2203"/>
                    <a:pt x="29289" y="2036"/>
                    <a:pt x="28755" y="1869"/>
                  </a:cubicBezTo>
                  <a:cubicBezTo>
                    <a:pt x="28188" y="1703"/>
                    <a:pt x="27587" y="1503"/>
                    <a:pt x="26853" y="1369"/>
                  </a:cubicBezTo>
                  <a:lnTo>
                    <a:pt x="25753" y="1069"/>
                  </a:lnTo>
                  <a:cubicBezTo>
                    <a:pt x="25386" y="1002"/>
                    <a:pt x="24952" y="935"/>
                    <a:pt x="24552" y="835"/>
                  </a:cubicBezTo>
                  <a:cubicBezTo>
                    <a:pt x="23718" y="669"/>
                    <a:pt x="22817" y="535"/>
                    <a:pt x="21850" y="402"/>
                  </a:cubicBezTo>
                  <a:cubicBezTo>
                    <a:pt x="19912" y="134"/>
                    <a:pt x="17953" y="0"/>
                    <a:pt x="15992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809101" y="1123323"/>
              <a:ext cx="599506" cy="303049"/>
            </a:xfrm>
            <a:custGeom>
              <a:avLst/>
              <a:gdLst/>
              <a:ahLst/>
              <a:cxnLst/>
              <a:rect l="l" t="t" r="r" b="b"/>
              <a:pathLst>
                <a:path w="25919" h="13102" extrusionOk="0">
                  <a:moveTo>
                    <a:pt x="150" y="0"/>
                  </a:moveTo>
                  <a:cubicBezTo>
                    <a:pt x="100" y="0"/>
                    <a:pt x="50" y="9"/>
                    <a:pt x="0" y="25"/>
                  </a:cubicBezTo>
                  <a:cubicBezTo>
                    <a:pt x="100" y="25"/>
                    <a:pt x="200" y="59"/>
                    <a:pt x="300" y="59"/>
                  </a:cubicBezTo>
                  <a:lnTo>
                    <a:pt x="1168" y="125"/>
                  </a:lnTo>
                  <a:lnTo>
                    <a:pt x="1801" y="125"/>
                  </a:lnTo>
                  <a:cubicBezTo>
                    <a:pt x="2035" y="159"/>
                    <a:pt x="2268" y="192"/>
                    <a:pt x="2535" y="225"/>
                  </a:cubicBezTo>
                  <a:cubicBezTo>
                    <a:pt x="3069" y="292"/>
                    <a:pt x="3703" y="326"/>
                    <a:pt x="4370" y="459"/>
                  </a:cubicBezTo>
                  <a:lnTo>
                    <a:pt x="5404" y="626"/>
                  </a:lnTo>
                  <a:cubicBezTo>
                    <a:pt x="5771" y="692"/>
                    <a:pt x="6138" y="793"/>
                    <a:pt x="6538" y="893"/>
                  </a:cubicBezTo>
                  <a:cubicBezTo>
                    <a:pt x="7305" y="1059"/>
                    <a:pt x="8139" y="1293"/>
                    <a:pt x="8973" y="1560"/>
                  </a:cubicBezTo>
                  <a:cubicBezTo>
                    <a:pt x="12709" y="2694"/>
                    <a:pt x="16212" y="4462"/>
                    <a:pt x="19347" y="6797"/>
                  </a:cubicBezTo>
                  <a:cubicBezTo>
                    <a:pt x="20048" y="7331"/>
                    <a:pt x="20715" y="7831"/>
                    <a:pt x="21315" y="8365"/>
                  </a:cubicBezTo>
                  <a:cubicBezTo>
                    <a:pt x="21616" y="8631"/>
                    <a:pt x="21916" y="8865"/>
                    <a:pt x="22183" y="9132"/>
                  </a:cubicBezTo>
                  <a:lnTo>
                    <a:pt x="22950" y="9866"/>
                  </a:lnTo>
                  <a:cubicBezTo>
                    <a:pt x="23450" y="10333"/>
                    <a:pt x="23850" y="10800"/>
                    <a:pt x="24217" y="11167"/>
                  </a:cubicBezTo>
                  <a:cubicBezTo>
                    <a:pt x="24384" y="11367"/>
                    <a:pt x="24551" y="11567"/>
                    <a:pt x="24718" y="11734"/>
                  </a:cubicBezTo>
                  <a:lnTo>
                    <a:pt x="25118" y="12201"/>
                  </a:lnTo>
                  <a:cubicBezTo>
                    <a:pt x="25352" y="12501"/>
                    <a:pt x="25552" y="12701"/>
                    <a:pt x="25685" y="12868"/>
                  </a:cubicBezTo>
                  <a:cubicBezTo>
                    <a:pt x="25752" y="12968"/>
                    <a:pt x="25819" y="13035"/>
                    <a:pt x="25919" y="13101"/>
                  </a:cubicBezTo>
                  <a:cubicBezTo>
                    <a:pt x="25852" y="13001"/>
                    <a:pt x="25819" y="12935"/>
                    <a:pt x="25752" y="12834"/>
                  </a:cubicBezTo>
                  <a:cubicBezTo>
                    <a:pt x="25652" y="12668"/>
                    <a:pt x="25452" y="12434"/>
                    <a:pt x="25218" y="12134"/>
                  </a:cubicBezTo>
                  <a:cubicBezTo>
                    <a:pt x="25118" y="12001"/>
                    <a:pt x="24985" y="11834"/>
                    <a:pt x="24818" y="11634"/>
                  </a:cubicBezTo>
                  <a:cubicBezTo>
                    <a:pt x="24684" y="11467"/>
                    <a:pt x="24518" y="11300"/>
                    <a:pt x="24351" y="11100"/>
                  </a:cubicBezTo>
                  <a:cubicBezTo>
                    <a:pt x="23984" y="10700"/>
                    <a:pt x="23584" y="10199"/>
                    <a:pt x="23083" y="9732"/>
                  </a:cubicBezTo>
                  <a:lnTo>
                    <a:pt x="22316" y="8998"/>
                  </a:lnTo>
                  <a:cubicBezTo>
                    <a:pt x="22049" y="8732"/>
                    <a:pt x="21749" y="8498"/>
                    <a:pt x="21449" y="8231"/>
                  </a:cubicBezTo>
                  <a:cubicBezTo>
                    <a:pt x="20882" y="7664"/>
                    <a:pt x="20181" y="7164"/>
                    <a:pt x="19481" y="6597"/>
                  </a:cubicBezTo>
                  <a:cubicBezTo>
                    <a:pt x="16345" y="4262"/>
                    <a:pt x="12809" y="2460"/>
                    <a:pt x="9040" y="1326"/>
                  </a:cubicBezTo>
                  <a:cubicBezTo>
                    <a:pt x="8173" y="1126"/>
                    <a:pt x="7372" y="859"/>
                    <a:pt x="6571" y="692"/>
                  </a:cubicBezTo>
                  <a:cubicBezTo>
                    <a:pt x="6171" y="626"/>
                    <a:pt x="5804" y="526"/>
                    <a:pt x="5437" y="459"/>
                  </a:cubicBezTo>
                  <a:lnTo>
                    <a:pt x="4370" y="292"/>
                  </a:lnTo>
                  <a:cubicBezTo>
                    <a:pt x="3703" y="159"/>
                    <a:pt x="3102" y="125"/>
                    <a:pt x="2569" y="59"/>
                  </a:cubicBezTo>
                  <a:cubicBezTo>
                    <a:pt x="2302" y="59"/>
                    <a:pt x="2035" y="25"/>
                    <a:pt x="1801" y="25"/>
                  </a:cubicBezTo>
                  <a:lnTo>
                    <a:pt x="300" y="25"/>
                  </a:lnTo>
                  <a:cubicBezTo>
                    <a:pt x="250" y="9"/>
                    <a:pt x="200" y="0"/>
                    <a:pt x="15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4701084" y="772834"/>
              <a:ext cx="913519" cy="391984"/>
            </a:xfrm>
            <a:custGeom>
              <a:avLst/>
              <a:gdLst/>
              <a:ahLst/>
              <a:cxnLst/>
              <a:rect l="l" t="t" r="r" b="b"/>
              <a:pathLst>
                <a:path w="39495" h="16947" extrusionOk="0">
                  <a:moveTo>
                    <a:pt x="0" y="1"/>
                  </a:moveTo>
                  <a:lnTo>
                    <a:pt x="1301" y="34"/>
                  </a:lnTo>
                  <a:lnTo>
                    <a:pt x="2235" y="34"/>
                  </a:lnTo>
                  <a:cubicBezTo>
                    <a:pt x="2569" y="68"/>
                    <a:pt x="2936" y="101"/>
                    <a:pt x="3336" y="101"/>
                  </a:cubicBezTo>
                  <a:cubicBezTo>
                    <a:pt x="4136" y="168"/>
                    <a:pt x="5070" y="201"/>
                    <a:pt x="6071" y="368"/>
                  </a:cubicBezTo>
                  <a:lnTo>
                    <a:pt x="7639" y="535"/>
                  </a:lnTo>
                  <a:cubicBezTo>
                    <a:pt x="8173" y="601"/>
                    <a:pt x="8740" y="735"/>
                    <a:pt x="9340" y="835"/>
                  </a:cubicBezTo>
                  <a:cubicBezTo>
                    <a:pt x="10508" y="1002"/>
                    <a:pt x="11742" y="1302"/>
                    <a:pt x="13043" y="1602"/>
                  </a:cubicBezTo>
                  <a:cubicBezTo>
                    <a:pt x="15845" y="2336"/>
                    <a:pt x="18580" y="3236"/>
                    <a:pt x="21282" y="4337"/>
                  </a:cubicBezTo>
                  <a:cubicBezTo>
                    <a:pt x="23917" y="5505"/>
                    <a:pt x="26452" y="6839"/>
                    <a:pt x="28921" y="8373"/>
                  </a:cubicBezTo>
                  <a:cubicBezTo>
                    <a:pt x="30022" y="9107"/>
                    <a:pt x="31122" y="9774"/>
                    <a:pt x="32056" y="10475"/>
                  </a:cubicBezTo>
                  <a:cubicBezTo>
                    <a:pt x="32523" y="10842"/>
                    <a:pt x="33024" y="11175"/>
                    <a:pt x="33424" y="11509"/>
                  </a:cubicBezTo>
                  <a:lnTo>
                    <a:pt x="34692" y="12510"/>
                  </a:lnTo>
                  <a:cubicBezTo>
                    <a:pt x="35492" y="13144"/>
                    <a:pt x="36126" y="13777"/>
                    <a:pt x="36726" y="14311"/>
                  </a:cubicBezTo>
                  <a:cubicBezTo>
                    <a:pt x="37060" y="14578"/>
                    <a:pt x="37327" y="14811"/>
                    <a:pt x="37560" y="15045"/>
                  </a:cubicBezTo>
                  <a:lnTo>
                    <a:pt x="38227" y="15712"/>
                  </a:lnTo>
                  <a:lnTo>
                    <a:pt x="39161" y="16613"/>
                  </a:lnTo>
                  <a:lnTo>
                    <a:pt x="39428" y="16846"/>
                  </a:lnTo>
                  <a:cubicBezTo>
                    <a:pt x="39428" y="16880"/>
                    <a:pt x="39462" y="16913"/>
                    <a:pt x="39495" y="16946"/>
                  </a:cubicBezTo>
                  <a:cubicBezTo>
                    <a:pt x="39495" y="16880"/>
                    <a:pt x="39462" y="16846"/>
                    <a:pt x="39462" y="16813"/>
                  </a:cubicBezTo>
                  <a:lnTo>
                    <a:pt x="39228" y="16579"/>
                  </a:lnTo>
                  <a:lnTo>
                    <a:pt x="38327" y="15645"/>
                  </a:lnTo>
                  <a:lnTo>
                    <a:pt x="37660" y="14945"/>
                  </a:lnTo>
                  <a:cubicBezTo>
                    <a:pt x="37393" y="14711"/>
                    <a:pt x="37127" y="14444"/>
                    <a:pt x="36826" y="14178"/>
                  </a:cubicBezTo>
                  <a:cubicBezTo>
                    <a:pt x="36226" y="13611"/>
                    <a:pt x="35592" y="13010"/>
                    <a:pt x="34792" y="12376"/>
                  </a:cubicBezTo>
                  <a:lnTo>
                    <a:pt x="33557" y="11376"/>
                  </a:lnTo>
                  <a:cubicBezTo>
                    <a:pt x="33124" y="11009"/>
                    <a:pt x="32657" y="10675"/>
                    <a:pt x="32190" y="10342"/>
                  </a:cubicBezTo>
                  <a:cubicBezTo>
                    <a:pt x="31256" y="9608"/>
                    <a:pt x="30155" y="8907"/>
                    <a:pt x="29054" y="8173"/>
                  </a:cubicBezTo>
                  <a:cubicBezTo>
                    <a:pt x="24117" y="5104"/>
                    <a:pt x="18747" y="2836"/>
                    <a:pt x="13076" y="1469"/>
                  </a:cubicBezTo>
                  <a:cubicBezTo>
                    <a:pt x="11775" y="1202"/>
                    <a:pt x="10541" y="901"/>
                    <a:pt x="9373" y="735"/>
                  </a:cubicBezTo>
                  <a:cubicBezTo>
                    <a:pt x="8773" y="635"/>
                    <a:pt x="8206" y="501"/>
                    <a:pt x="7672" y="434"/>
                  </a:cubicBezTo>
                  <a:lnTo>
                    <a:pt x="6071" y="268"/>
                  </a:lnTo>
                  <a:cubicBezTo>
                    <a:pt x="5070" y="134"/>
                    <a:pt x="4170" y="101"/>
                    <a:pt x="3369" y="68"/>
                  </a:cubicBezTo>
                  <a:cubicBezTo>
                    <a:pt x="2969" y="34"/>
                    <a:pt x="2569" y="1"/>
                    <a:pt x="2235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5991877" y="1183299"/>
              <a:ext cx="294769" cy="933619"/>
            </a:xfrm>
            <a:custGeom>
              <a:avLst/>
              <a:gdLst/>
              <a:ahLst/>
              <a:cxnLst/>
              <a:rect l="l" t="t" r="r" b="b"/>
              <a:pathLst>
                <a:path w="12744" h="40364" extrusionOk="0">
                  <a:moveTo>
                    <a:pt x="1" y="1"/>
                  </a:moveTo>
                  <a:lnTo>
                    <a:pt x="67" y="101"/>
                  </a:lnTo>
                  <a:lnTo>
                    <a:pt x="234" y="368"/>
                  </a:lnTo>
                  <a:lnTo>
                    <a:pt x="935" y="1402"/>
                  </a:lnTo>
                  <a:lnTo>
                    <a:pt x="1435" y="2169"/>
                  </a:lnTo>
                  <a:lnTo>
                    <a:pt x="2035" y="3070"/>
                  </a:lnTo>
                  <a:cubicBezTo>
                    <a:pt x="2436" y="3737"/>
                    <a:pt x="2903" y="4471"/>
                    <a:pt x="3370" y="5305"/>
                  </a:cubicBezTo>
                  <a:lnTo>
                    <a:pt x="4137" y="6639"/>
                  </a:lnTo>
                  <a:cubicBezTo>
                    <a:pt x="4404" y="7106"/>
                    <a:pt x="4637" y="7606"/>
                    <a:pt x="4904" y="8107"/>
                  </a:cubicBezTo>
                  <a:cubicBezTo>
                    <a:pt x="5438" y="9107"/>
                    <a:pt x="5972" y="10241"/>
                    <a:pt x="6505" y="11376"/>
                  </a:cubicBezTo>
                  <a:cubicBezTo>
                    <a:pt x="7639" y="13944"/>
                    <a:pt x="8640" y="16546"/>
                    <a:pt x="9474" y="19215"/>
                  </a:cubicBezTo>
                  <a:cubicBezTo>
                    <a:pt x="10308" y="21850"/>
                    <a:pt x="10975" y="24552"/>
                    <a:pt x="11509" y="27287"/>
                  </a:cubicBezTo>
                  <a:cubicBezTo>
                    <a:pt x="11742" y="28555"/>
                    <a:pt x="11942" y="29755"/>
                    <a:pt x="12076" y="30890"/>
                  </a:cubicBezTo>
                  <a:cubicBezTo>
                    <a:pt x="12143" y="31457"/>
                    <a:pt x="12209" y="32024"/>
                    <a:pt x="12276" y="32557"/>
                  </a:cubicBezTo>
                  <a:cubicBezTo>
                    <a:pt x="12309" y="33091"/>
                    <a:pt x="12376" y="33592"/>
                    <a:pt x="12409" y="34059"/>
                  </a:cubicBezTo>
                  <a:cubicBezTo>
                    <a:pt x="12510" y="35026"/>
                    <a:pt x="12510" y="35927"/>
                    <a:pt x="12576" y="36694"/>
                  </a:cubicBezTo>
                  <a:cubicBezTo>
                    <a:pt x="12576" y="37061"/>
                    <a:pt x="12610" y="37428"/>
                    <a:pt x="12610" y="37761"/>
                  </a:cubicBezTo>
                  <a:lnTo>
                    <a:pt x="12610" y="38662"/>
                  </a:lnTo>
                  <a:cubicBezTo>
                    <a:pt x="12643" y="39196"/>
                    <a:pt x="12643" y="39629"/>
                    <a:pt x="12643" y="39929"/>
                  </a:cubicBezTo>
                  <a:lnTo>
                    <a:pt x="12643" y="40263"/>
                  </a:lnTo>
                  <a:cubicBezTo>
                    <a:pt x="12643" y="40296"/>
                    <a:pt x="12643" y="40330"/>
                    <a:pt x="12643" y="40363"/>
                  </a:cubicBezTo>
                  <a:cubicBezTo>
                    <a:pt x="12743" y="38262"/>
                    <a:pt x="12676" y="36160"/>
                    <a:pt x="12510" y="34092"/>
                  </a:cubicBezTo>
                  <a:cubicBezTo>
                    <a:pt x="12476" y="33592"/>
                    <a:pt x="12443" y="33091"/>
                    <a:pt x="12409" y="32557"/>
                  </a:cubicBezTo>
                  <a:cubicBezTo>
                    <a:pt x="12376" y="32024"/>
                    <a:pt x="12276" y="31490"/>
                    <a:pt x="12209" y="30890"/>
                  </a:cubicBezTo>
                  <a:cubicBezTo>
                    <a:pt x="12109" y="29755"/>
                    <a:pt x="11876" y="28521"/>
                    <a:pt x="11676" y="27287"/>
                  </a:cubicBezTo>
                  <a:cubicBezTo>
                    <a:pt x="11175" y="24518"/>
                    <a:pt x="10508" y="21816"/>
                    <a:pt x="9674" y="19148"/>
                  </a:cubicBezTo>
                  <a:cubicBezTo>
                    <a:pt x="8840" y="16479"/>
                    <a:pt x="7840" y="13844"/>
                    <a:pt x="6672" y="11309"/>
                  </a:cubicBezTo>
                  <a:cubicBezTo>
                    <a:pt x="6138" y="10141"/>
                    <a:pt x="5605" y="9041"/>
                    <a:pt x="5071" y="8040"/>
                  </a:cubicBezTo>
                  <a:cubicBezTo>
                    <a:pt x="4804" y="7506"/>
                    <a:pt x="4537" y="7039"/>
                    <a:pt x="4270" y="6572"/>
                  </a:cubicBezTo>
                  <a:lnTo>
                    <a:pt x="3503" y="5238"/>
                  </a:lnTo>
                  <a:cubicBezTo>
                    <a:pt x="2436" y="3437"/>
                    <a:pt x="1268" y="1669"/>
                    <a:pt x="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5291316" y="1866907"/>
              <a:ext cx="795487" cy="1511499"/>
            </a:xfrm>
            <a:custGeom>
              <a:avLst/>
              <a:gdLst/>
              <a:ahLst/>
              <a:cxnLst/>
              <a:rect l="l" t="t" r="r" b="b"/>
              <a:pathLst>
                <a:path w="34392" h="65348" extrusionOk="0">
                  <a:moveTo>
                    <a:pt x="33758" y="0"/>
                  </a:moveTo>
                  <a:cubicBezTo>
                    <a:pt x="33758" y="0"/>
                    <a:pt x="33724" y="67"/>
                    <a:pt x="33758" y="200"/>
                  </a:cubicBezTo>
                  <a:cubicBezTo>
                    <a:pt x="33758" y="334"/>
                    <a:pt x="33791" y="534"/>
                    <a:pt x="33791" y="801"/>
                  </a:cubicBezTo>
                  <a:cubicBezTo>
                    <a:pt x="33824" y="1335"/>
                    <a:pt x="33958" y="2102"/>
                    <a:pt x="33991" y="3069"/>
                  </a:cubicBezTo>
                  <a:cubicBezTo>
                    <a:pt x="34191" y="5905"/>
                    <a:pt x="34258" y="8707"/>
                    <a:pt x="34125" y="11509"/>
                  </a:cubicBezTo>
                  <a:cubicBezTo>
                    <a:pt x="34058" y="13276"/>
                    <a:pt x="33925" y="15245"/>
                    <a:pt x="33624" y="17313"/>
                  </a:cubicBezTo>
                  <a:cubicBezTo>
                    <a:pt x="33357" y="19381"/>
                    <a:pt x="33024" y="21616"/>
                    <a:pt x="32524" y="23884"/>
                  </a:cubicBezTo>
                  <a:cubicBezTo>
                    <a:pt x="32390" y="24485"/>
                    <a:pt x="32257" y="25052"/>
                    <a:pt x="32090" y="25619"/>
                  </a:cubicBezTo>
                  <a:cubicBezTo>
                    <a:pt x="31956" y="26219"/>
                    <a:pt x="31790" y="26820"/>
                    <a:pt x="31656" y="27420"/>
                  </a:cubicBezTo>
                  <a:cubicBezTo>
                    <a:pt x="31289" y="28587"/>
                    <a:pt x="30956" y="29788"/>
                    <a:pt x="30522" y="30989"/>
                  </a:cubicBezTo>
                  <a:cubicBezTo>
                    <a:pt x="29688" y="33524"/>
                    <a:pt x="28687" y="35959"/>
                    <a:pt x="27453" y="38294"/>
                  </a:cubicBezTo>
                  <a:cubicBezTo>
                    <a:pt x="26252" y="40629"/>
                    <a:pt x="24851" y="42898"/>
                    <a:pt x="23317" y="45033"/>
                  </a:cubicBezTo>
                  <a:cubicBezTo>
                    <a:pt x="21883" y="47034"/>
                    <a:pt x="20348" y="48935"/>
                    <a:pt x="18680" y="50770"/>
                  </a:cubicBezTo>
                  <a:cubicBezTo>
                    <a:pt x="15878" y="53839"/>
                    <a:pt x="12809" y="56674"/>
                    <a:pt x="9507" y="59209"/>
                  </a:cubicBezTo>
                  <a:cubicBezTo>
                    <a:pt x="7272" y="60944"/>
                    <a:pt x="4937" y="62512"/>
                    <a:pt x="2502" y="63913"/>
                  </a:cubicBezTo>
                  <a:cubicBezTo>
                    <a:pt x="1668" y="64446"/>
                    <a:pt x="968" y="64780"/>
                    <a:pt x="501" y="65047"/>
                  </a:cubicBezTo>
                  <a:lnTo>
                    <a:pt x="0" y="65347"/>
                  </a:lnTo>
                  <a:lnTo>
                    <a:pt x="534" y="65080"/>
                  </a:lnTo>
                  <a:cubicBezTo>
                    <a:pt x="1001" y="64813"/>
                    <a:pt x="1702" y="64513"/>
                    <a:pt x="2569" y="63979"/>
                  </a:cubicBezTo>
                  <a:cubicBezTo>
                    <a:pt x="5004" y="62612"/>
                    <a:pt x="7339" y="61044"/>
                    <a:pt x="9607" y="59343"/>
                  </a:cubicBezTo>
                  <a:cubicBezTo>
                    <a:pt x="12910" y="56808"/>
                    <a:pt x="16012" y="54006"/>
                    <a:pt x="18847" y="50903"/>
                  </a:cubicBezTo>
                  <a:cubicBezTo>
                    <a:pt x="20482" y="49069"/>
                    <a:pt x="22049" y="47167"/>
                    <a:pt x="23484" y="45166"/>
                  </a:cubicBezTo>
                  <a:cubicBezTo>
                    <a:pt x="25052" y="42998"/>
                    <a:pt x="26419" y="40729"/>
                    <a:pt x="27653" y="38394"/>
                  </a:cubicBezTo>
                  <a:cubicBezTo>
                    <a:pt x="28888" y="36026"/>
                    <a:pt x="29922" y="33591"/>
                    <a:pt x="30756" y="31056"/>
                  </a:cubicBezTo>
                  <a:cubicBezTo>
                    <a:pt x="31156" y="29855"/>
                    <a:pt x="31489" y="28654"/>
                    <a:pt x="31856" y="27453"/>
                  </a:cubicBezTo>
                  <a:lnTo>
                    <a:pt x="32290" y="25685"/>
                  </a:lnTo>
                  <a:cubicBezTo>
                    <a:pt x="32457" y="25085"/>
                    <a:pt x="32590" y="24518"/>
                    <a:pt x="32724" y="23917"/>
                  </a:cubicBezTo>
                  <a:cubicBezTo>
                    <a:pt x="33224" y="21616"/>
                    <a:pt x="33591" y="19414"/>
                    <a:pt x="33824" y="17346"/>
                  </a:cubicBezTo>
                  <a:cubicBezTo>
                    <a:pt x="34058" y="15245"/>
                    <a:pt x="34225" y="13310"/>
                    <a:pt x="34258" y="11509"/>
                  </a:cubicBezTo>
                  <a:cubicBezTo>
                    <a:pt x="34392" y="8707"/>
                    <a:pt x="34325" y="5871"/>
                    <a:pt x="34091" y="3069"/>
                  </a:cubicBezTo>
                  <a:cubicBezTo>
                    <a:pt x="34025" y="2068"/>
                    <a:pt x="33891" y="1301"/>
                    <a:pt x="33858" y="801"/>
                  </a:cubicBezTo>
                  <a:cubicBezTo>
                    <a:pt x="33824" y="534"/>
                    <a:pt x="33791" y="334"/>
                    <a:pt x="33791" y="200"/>
                  </a:cubicBezTo>
                  <a:cubicBezTo>
                    <a:pt x="33758" y="134"/>
                    <a:pt x="33758" y="67"/>
                    <a:pt x="33758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5633131" y="1451816"/>
              <a:ext cx="266180" cy="1389581"/>
            </a:xfrm>
            <a:custGeom>
              <a:avLst/>
              <a:gdLst/>
              <a:ahLst/>
              <a:cxnLst/>
              <a:rect l="l" t="t" r="r" b="b"/>
              <a:pathLst>
                <a:path w="11508" h="60077" extrusionOk="0">
                  <a:moveTo>
                    <a:pt x="0" y="1"/>
                  </a:moveTo>
                  <a:cubicBezTo>
                    <a:pt x="33" y="34"/>
                    <a:pt x="67" y="67"/>
                    <a:pt x="100" y="134"/>
                  </a:cubicBezTo>
                  <a:lnTo>
                    <a:pt x="400" y="500"/>
                  </a:lnTo>
                  <a:cubicBezTo>
                    <a:pt x="667" y="867"/>
                    <a:pt x="1067" y="1334"/>
                    <a:pt x="1534" y="2002"/>
                  </a:cubicBezTo>
                  <a:cubicBezTo>
                    <a:pt x="2935" y="3870"/>
                    <a:pt x="4169" y="5838"/>
                    <a:pt x="5270" y="7872"/>
                  </a:cubicBezTo>
                  <a:cubicBezTo>
                    <a:pt x="5970" y="9173"/>
                    <a:pt x="6671" y="10608"/>
                    <a:pt x="7338" y="12209"/>
                  </a:cubicBezTo>
                  <a:cubicBezTo>
                    <a:pt x="8072" y="13877"/>
                    <a:pt x="8672" y="15611"/>
                    <a:pt x="9206" y="17379"/>
                  </a:cubicBezTo>
                  <a:cubicBezTo>
                    <a:pt x="9773" y="19314"/>
                    <a:pt x="10240" y="21315"/>
                    <a:pt x="10574" y="23317"/>
                  </a:cubicBezTo>
                  <a:cubicBezTo>
                    <a:pt x="10941" y="25452"/>
                    <a:pt x="11174" y="27620"/>
                    <a:pt x="11241" y="29788"/>
                  </a:cubicBezTo>
                  <a:cubicBezTo>
                    <a:pt x="11274" y="31990"/>
                    <a:pt x="11208" y="34158"/>
                    <a:pt x="11007" y="36326"/>
                  </a:cubicBezTo>
                  <a:cubicBezTo>
                    <a:pt x="10774" y="38328"/>
                    <a:pt x="10440" y="40329"/>
                    <a:pt x="9973" y="42297"/>
                  </a:cubicBezTo>
                  <a:cubicBezTo>
                    <a:pt x="9173" y="45633"/>
                    <a:pt x="8005" y="48902"/>
                    <a:pt x="6504" y="51971"/>
                  </a:cubicBezTo>
                  <a:cubicBezTo>
                    <a:pt x="5470" y="54072"/>
                    <a:pt x="4303" y="56074"/>
                    <a:pt x="3002" y="57975"/>
                  </a:cubicBezTo>
                  <a:cubicBezTo>
                    <a:pt x="2568" y="58675"/>
                    <a:pt x="2134" y="59176"/>
                    <a:pt x="1901" y="59543"/>
                  </a:cubicBezTo>
                  <a:lnTo>
                    <a:pt x="1634" y="59943"/>
                  </a:lnTo>
                  <a:lnTo>
                    <a:pt x="1934" y="59576"/>
                  </a:lnTo>
                  <a:cubicBezTo>
                    <a:pt x="2201" y="59209"/>
                    <a:pt x="2601" y="58742"/>
                    <a:pt x="3068" y="58042"/>
                  </a:cubicBezTo>
                  <a:cubicBezTo>
                    <a:pt x="6371" y="53305"/>
                    <a:pt x="8806" y="48001"/>
                    <a:pt x="10173" y="42364"/>
                  </a:cubicBezTo>
                  <a:cubicBezTo>
                    <a:pt x="10640" y="40396"/>
                    <a:pt x="10974" y="38361"/>
                    <a:pt x="11208" y="36359"/>
                  </a:cubicBezTo>
                  <a:cubicBezTo>
                    <a:pt x="11408" y="34158"/>
                    <a:pt x="11508" y="31990"/>
                    <a:pt x="11441" y="29788"/>
                  </a:cubicBezTo>
                  <a:cubicBezTo>
                    <a:pt x="11374" y="27620"/>
                    <a:pt x="11174" y="25418"/>
                    <a:pt x="10807" y="23283"/>
                  </a:cubicBezTo>
                  <a:cubicBezTo>
                    <a:pt x="10474" y="21249"/>
                    <a:pt x="10007" y="19281"/>
                    <a:pt x="9406" y="17313"/>
                  </a:cubicBezTo>
                  <a:cubicBezTo>
                    <a:pt x="8873" y="15545"/>
                    <a:pt x="8239" y="13810"/>
                    <a:pt x="7505" y="12142"/>
                  </a:cubicBezTo>
                  <a:cubicBezTo>
                    <a:pt x="6838" y="10541"/>
                    <a:pt x="6137" y="9073"/>
                    <a:pt x="5403" y="7806"/>
                  </a:cubicBezTo>
                  <a:cubicBezTo>
                    <a:pt x="4303" y="5771"/>
                    <a:pt x="3035" y="3803"/>
                    <a:pt x="1601" y="1968"/>
                  </a:cubicBezTo>
                  <a:cubicBezTo>
                    <a:pt x="1134" y="1301"/>
                    <a:pt x="700" y="834"/>
                    <a:pt x="433" y="500"/>
                  </a:cubicBezTo>
                  <a:lnTo>
                    <a:pt x="100" y="100"/>
                  </a:lnTo>
                  <a:cubicBezTo>
                    <a:pt x="39" y="40"/>
                    <a:pt x="6" y="7"/>
                    <a:pt x="0" y="1"/>
                  </a:cubicBezTo>
                  <a:close/>
                  <a:moveTo>
                    <a:pt x="1634" y="59943"/>
                  </a:moveTo>
                  <a:lnTo>
                    <a:pt x="1634" y="59943"/>
                  </a:lnTo>
                  <a:cubicBezTo>
                    <a:pt x="1601" y="59976"/>
                    <a:pt x="1567" y="60043"/>
                    <a:pt x="1534" y="60076"/>
                  </a:cubicBezTo>
                  <a:cubicBezTo>
                    <a:pt x="1567" y="60043"/>
                    <a:pt x="1601" y="60010"/>
                    <a:pt x="1634" y="59943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3379413" y="3082874"/>
              <a:ext cx="1844016" cy="663854"/>
            </a:xfrm>
            <a:custGeom>
              <a:avLst/>
              <a:gdLst/>
              <a:ahLst/>
              <a:cxnLst/>
              <a:rect l="l" t="t" r="r" b="b"/>
              <a:pathLst>
                <a:path w="79724" h="28701" extrusionOk="0">
                  <a:moveTo>
                    <a:pt x="0" y="0"/>
                  </a:moveTo>
                  <a:lnTo>
                    <a:pt x="134" y="200"/>
                  </a:lnTo>
                  <a:lnTo>
                    <a:pt x="567" y="701"/>
                  </a:lnTo>
                  <a:cubicBezTo>
                    <a:pt x="934" y="1168"/>
                    <a:pt x="1501" y="1868"/>
                    <a:pt x="2235" y="2702"/>
                  </a:cubicBezTo>
                  <a:cubicBezTo>
                    <a:pt x="3703" y="4403"/>
                    <a:pt x="5871" y="6839"/>
                    <a:pt x="8773" y="9641"/>
                  </a:cubicBezTo>
                  <a:cubicBezTo>
                    <a:pt x="10241" y="11008"/>
                    <a:pt x="11875" y="12543"/>
                    <a:pt x="13710" y="14010"/>
                  </a:cubicBezTo>
                  <a:cubicBezTo>
                    <a:pt x="15645" y="15645"/>
                    <a:pt x="17680" y="17113"/>
                    <a:pt x="19781" y="18514"/>
                  </a:cubicBezTo>
                  <a:cubicBezTo>
                    <a:pt x="24651" y="21682"/>
                    <a:pt x="29988" y="24051"/>
                    <a:pt x="35592" y="25552"/>
                  </a:cubicBezTo>
                  <a:cubicBezTo>
                    <a:pt x="38461" y="26352"/>
                    <a:pt x="41397" y="26953"/>
                    <a:pt x="44365" y="27453"/>
                  </a:cubicBezTo>
                  <a:cubicBezTo>
                    <a:pt x="47201" y="27920"/>
                    <a:pt x="50003" y="28220"/>
                    <a:pt x="52671" y="28421"/>
                  </a:cubicBezTo>
                  <a:cubicBezTo>
                    <a:pt x="55079" y="28608"/>
                    <a:pt x="57495" y="28700"/>
                    <a:pt x="59912" y="28700"/>
                  </a:cubicBezTo>
                  <a:cubicBezTo>
                    <a:pt x="62215" y="28700"/>
                    <a:pt x="64519" y="28617"/>
                    <a:pt x="66815" y="28454"/>
                  </a:cubicBezTo>
                  <a:cubicBezTo>
                    <a:pt x="69984" y="28220"/>
                    <a:pt x="73153" y="27854"/>
                    <a:pt x="76288" y="27286"/>
                  </a:cubicBezTo>
                  <a:cubicBezTo>
                    <a:pt x="77389" y="27120"/>
                    <a:pt x="78256" y="26920"/>
                    <a:pt x="78823" y="26819"/>
                  </a:cubicBezTo>
                  <a:lnTo>
                    <a:pt x="79490" y="26686"/>
                  </a:lnTo>
                  <a:lnTo>
                    <a:pt x="79724" y="26619"/>
                  </a:lnTo>
                  <a:lnTo>
                    <a:pt x="79490" y="26653"/>
                  </a:lnTo>
                  <a:lnTo>
                    <a:pt x="78823" y="26786"/>
                  </a:lnTo>
                  <a:cubicBezTo>
                    <a:pt x="78256" y="26886"/>
                    <a:pt x="77389" y="27053"/>
                    <a:pt x="76288" y="27220"/>
                  </a:cubicBezTo>
                  <a:cubicBezTo>
                    <a:pt x="74053" y="27587"/>
                    <a:pt x="70818" y="28054"/>
                    <a:pt x="66815" y="28287"/>
                  </a:cubicBezTo>
                  <a:cubicBezTo>
                    <a:pt x="64631" y="28442"/>
                    <a:pt x="62440" y="28518"/>
                    <a:pt x="60251" y="28518"/>
                  </a:cubicBezTo>
                  <a:cubicBezTo>
                    <a:pt x="57727" y="28518"/>
                    <a:pt x="55206" y="28417"/>
                    <a:pt x="52705" y="28220"/>
                  </a:cubicBezTo>
                  <a:cubicBezTo>
                    <a:pt x="50036" y="28020"/>
                    <a:pt x="47267" y="27720"/>
                    <a:pt x="44399" y="27220"/>
                  </a:cubicBezTo>
                  <a:cubicBezTo>
                    <a:pt x="41463" y="26753"/>
                    <a:pt x="38528" y="26119"/>
                    <a:pt x="35659" y="25352"/>
                  </a:cubicBezTo>
                  <a:cubicBezTo>
                    <a:pt x="32757" y="24585"/>
                    <a:pt x="29955" y="23550"/>
                    <a:pt x="27220" y="22350"/>
                  </a:cubicBezTo>
                  <a:cubicBezTo>
                    <a:pt x="24685" y="21182"/>
                    <a:pt x="22250" y="19848"/>
                    <a:pt x="19915" y="18347"/>
                  </a:cubicBezTo>
                  <a:cubicBezTo>
                    <a:pt x="17813" y="16979"/>
                    <a:pt x="15778" y="15478"/>
                    <a:pt x="13810" y="13877"/>
                  </a:cubicBezTo>
                  <a:cubicBezTo>
                    <a:pt x="11976" y="12409"/>
                    <a:pt x="10341" y="10908"/>
                    <a:pt x="8907" y="9507"/>
                  </a:cubicBezTo>
                  <a:cubicBezTo>
                    <a:pt x="6005" y="6738"/>
                    <a:pt x="3803" y="4303"/>
                    <a:pt x="2302" y="2636"/>
                  </a:cubicBezTo>
                  <a:cubicBezTo>
                    <a:pt x="1568" y="1802"/>
                    <a:pt x="1001" y="1134"/>
                    <a:pt x="601" y="667"/>
                  </a:cubicBezTo>
                  <a:lnTo>
                    <a:pt x="167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3854688" y="3254151"/>
              <a:ext cx="834831" cy="282996"/>
            </a:xfrm>
            <a:custGeom>
              <a:avLst/>
              <a:gdLst/>
              <a:ahLst/>
              <a:cxnLst/>
              <a:rect l="l" t="t" r="r" b="b"/>
              <a:pathLst>
                <a:path w="36093" h="12235" extrusionOk="0">
                  <a:moveTo>
                    <a:pt x="0" y="1"/>
                  </a:moveTo>
                  <a:cubicBezTo>
                    <a:pt x="1435" y="1235"/>
                    <a:pt x="2969" y="2369"/>
                    <a:pt x="4570" y="3370"/>
                  </a:cubicBezTo>
                  <a:lnTo>
                    <a:pt x="5738" y="4137"/>
                  </a:lnTo>
                  <a:cubicBezTo>
                    <a:pt x="6138" y="4404"/>
                    <a:pt x="6605" y="4637"/>
                    <a:pt x="7039" y="4904"/>
                  </a:cubicBezTo>
                  <a:cubicBezTo>
                    <a:pt x="7939" y="5438"/>
                    <a:pt x="8940" y="5938"/>
                    <a:pt x="9941" y="6472"/>
                  </a:cubicBezTo>
                  <a:cubicBezTo>
                    <a:pt x="14477" y="8740"/>
                    <a:pt x="19314" y="10375"/>
                    <a:pt x="24284" y="11309"/>
                  </a:cubicBezTo>
                  <a:cubicBezTo>
                    <a:pt x="25418" y="11509"/>
                    <a:pt x="26519" y="11709"/>
                    <a:pt x="27553" y="11809"/>
                  </a:cubicBezTo>
                  <a:cubicBezTo>
                    <a:pt x="28054" y="11876"/>
                    <a:pt x="28554" y="11976"/>
                    <a:pt x="29021" y="12009"/>
                  </a:cubicBezTo>
                  <a:lnTo>
                    <a:pt x="30422" y="12109"/>
                  </a:lnTo>
                  <a:cubicBezTo>
                    <a:pt x="31553" y="12190"/>
                    <a:pt x="32697" y="12234"/>
                    <a:pt x="33845" y="12234"/>
                  </a:cubicBezTo>
                  <a:cubicBezTo>
                    <a:pt x="34593" y="12234"/>
                    <a:pt x="35343" y="12215"/>
                    <a:pt x="36093" y="12176"/>
                  </a:cubicBezTo>
                  <a:lnTo>
                    <a:pt x="35993" y="12143"/>
                  </a:lnTo>
                  <a:lnTo>
                    <a:pt x="33758" y="12143"/>
                  </a:lnTo>
                  <a:cubicBezTo>
                    <a:pt x="33458" y="12143"/>
                    <a:pt x="33124" y="12109"/>
                    <a:pt x="32757" y="12109"/>
                  </a:cubicBezTo>
                  <a:cubicBezTo>
                    <a:pt x="32090" y="12076"/>
                    <a:pt x="31289" y="12043"/>
                    <a:pt x="30422" y="11942"/>
                  </a:cubicBezTo>
                  <a:lnTo>
                    <a:pt x="29021" y="11842"/>
                  </a:lnTo>
                  <a:cubicBezTo>
                    <a:pt x="28554" y="11776"/>
                    <a:pt x="28054" y="11709"/>
                    <a:pt x="27553" y="11642"/>
                  </a:cubicBezTo>
                  <a:cubicBezTo>
                    <a:pt x="26519" y="11542"/>
                    <a:pt x="25452" y="11309"/>
                    <a:pt x="24284" y="11109"/>
                  </a:cubicBezTo>
                  <a:cubicBezTo>
                    <a:pt x="19347" y="10175"/>
                    <a:pt x="14544" y="8540"/>
                    <a:pt x="10041" y="6305"/>
                  </a:cubicBezTo>
                  <a:cubicBezTo>
                    <a:pt x="8973" y="5771"/>
                    <a:pt x="8006" y="5271"/>
                    <a:pt x="7105" y="4737"/>
                  </a:cubicBezTo>
                  <a:cubicBezTo>
                    <a:pt x="6638" y="4470"/>
                    <a:pt x="6238" y="4237"/>
                    <a:pt x="5804" y="4003"/>
                  </a:cubicBezTo>
                  <a:lnTo>
                    <a:pt x="4637" y="3270"/>
                  </a:lnTo>
                  <a:cubicBezTo>
                    <a:pt x="3903" y="2803"/>
                    <a:pt x="3269" y="2336"/>
                    <a:pt x="2669" y="1935"/>
                  </a:cubicBezTo>
                  <a:cubicBezTo>
                    <a:pt x="2402" y="1735"/>
                    <a:pt x="2135" y="1568"/>
                    <a:pt x="1868" y="1402"/>
                  </a:cubicBezTo>
                  <a:lnTo>
                    <a:pt x="1235" y="901"/>
                  </a:lnTo>
                  <a:lnTo>
                    <a:pt x="334" y="201"/>
                  </a:lnTo>
                  <a:lnTo>
                    <a:pt x="67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3684174" y="2835198"/>
              <a:ext cx="677431" cy="445206"/>
            </a:xfrm>
            <a:custGeom>
              <a:avLst/>
              <a:gdLst/>
              <a:ahLst/>
              <a:cxnLst/>
              <a:rect l="l" t="t" r="r" b="b"/>
              <a:pathLst>
                <a:path w="29288" h="19248" extrusionOk="0">
                  <a:moveTo>
                    <a:pt x="0" y="1"/>
                  </a:moveTo>
                  <a:cubicBezTo>
                    <a:pt x="34" y="101"/>
                    <a:pt x="100" y="234"/>
                    <a:pt x="201" y="334"/>
                  </a:cubicBezTo>
                  <a:lnTo>
                    <a:pt x="768" y="1168"/>
                  </a:lnTo>
                  <a:lnTo>
                    <a:pt x="1168" y="1802"/>
                  </a:lnTo>
                  <a:cubicBezTo>
                    <a:pt x="1335" y="2035"/>
                    <a:pt x="1535" y="2269"/>
                    <a:pt x="1702" y="2536"/>
                  </a:cubicBezTo>
                  <a:cubicBezTo>
                    <a:pt x="2102" y="3036"/>
                    <a:pt x="2536" y="3670"/>
                    <a:pt x="3069" y="4270"/>
                  </a:cubicBezTo>
                  <a:lnTo>
                    <a:pt x="3903" y="5238"/>
                  </a:lnTo>
                  <a:cubicBezTo>
                    <a:pt x="4203" y="5571"/>
                    <a:pt x="4537" y="5905"/>
                    <a:pt x="4871" y="6272"/>
                  </a:cubicBezTo>
                  <a:cubicBezTo>
                    <a:pt x="5504" y="6972"/>
                    <a:pt x="6272" y="7673"/>
                    <a:pt x="7039" y="8407"/>
                  </a:cubicBezTo>
                  <a:cubicBezTo>
                    <a:pt x="10508" y="11576"/>
                    <a:pt x="14444" y="14177"/>
                    <a:pt x="18747" y="16112"/>
                  </a:cubicBezTo>
                  <a:cubicBezTo>
                    <a:pt x="19748" y="16512"/>
                    <a:pt x="20682" y="16946"/>
                    <a:pt x="21582" y="17246"/>
                  </a:cubicBezTo>
                  <a:cubicBezTo>
                    <a:pt x="22049" y="17413"/>
                    <a:pt x="22483" y="17580"/>
                    <a:pt x="22917" y="17713"/>
                  </a:cubicBezTo>
                  <a:lnTo>
                    <a:pt x="24118" y="18080"/>
                  </a:lnTo>
                  <a:cubicBezTo>
                    <a:pt x="24918" y="18347"/>
                    <a:pt x="25619" y="18481"/>
                    <a:pt x="26252" y="18647"/>
                  </a:cubicBezTo>
                  <a:cubicBezTo>
                    <a:pt x="26586" y="18747"/>
                    <a:pt x="26853" y="18814"/>
                    <a:pt x="27120" y="18881"/>
                  </a:cubicBezTo>
                  <a:lnTo>
                    <a:pt x="27887" y="19014"/>
                  </a:lnTo>
                  <a:lnTo>
                    <a:pt x="28921" y="19181"/>
                  </a:lnTo>
                  <a:cubicBezTo>
                    <a:pt x="29155" y="19248"/>
                    <a:pt x="29288" y="19248"/>
                    <a:pt x="29288" y="19248"/>
                  </a:cubicBezTo>
                  <a:cubicBezTo>
                    <a:pt x="29155" y="19181"/>
                    <a:pt x="29054" y="19148"/>
                    <a:pt x="28921" y="19148"/>
                  </a:cubicBezTo>
                  <a:lnTo>
                    <a:pt x="27920" y="18914"/>
                  </a:lnTo>
                  <a:lnTo>
                    <a:pt x="27153" y="18747"/>
                  </a:lnTo>
                  <a:cubicBezTo>
                    <a:pt x="26886" y="18714"/>
                    <a:pt x="26619" y="18614"/>
                    <a:pt x="26286" y="18547"/>
                  </a:cubicBezTo>
                  <a:cubicBezTo>
                    <a:pt x="25685" y="18347"/>
                    <a:pt x="24952" y="18214"/>
                    <a:pt x="24184" y="17947"/>
                  </a:cubicBezTo>
                  <a:lnTo>
                    <a:pt x="22950" y="17547"/>
                  </a:lnTo>
                  <a:cubicBezTo>
                    <a:pt x="22550" y="17413"/>
                    <a:pt x="22116" y="17246"/>
                    <a:pt x="21649" y="17080"/>
                  </a:cubicBezTo>
                  <a:cubicBezTo>
                    <a:pt x="20749" y="16746"/>
                    <a:pt x="19815" y="16346"/>
                    <a:pt x="18847" y="15912"/>
                  </a:cubicBezTo>
                  <a:cubicBezTo>
                    <a:pt x="14577" y="13977"/>
                    <a:pt x="10641" y="11409"/>
                    <a:pt x="7206" y="8273"/>
                  </a:cubicBezTo>
                  <a:cubicBezTo>
                    <a:pt x="6405" y="7506"/>
                    <a:pt x="5638" y="6839"/>
                    <a:pt x="5004" y="6138"/>
                  </a:cubicBezTo>
                  <a:cubicBezTo>
                    <a:pt x="4670" y="5771"/>
                    <a:pt x="4337" y="5471"/>
                    <a:pt x="4037" y="5138"/>
                  </a:cubicBezTo>
                  <a:lnTo>
                    <a:pt x="3203" y="4170"/>
                  </a:lnTo>
                  <a:cubicBezTo>
                    <a:pt x="2669" y="3570"/>
                    <a:pt x="2235" y="2969"/>
                    <a:pt x="1835" y="2469"/>
                  </a:cubicBezTo>
                  <a:cubicBezTo>
                    <a:pt x="1635" y="2202"/>
                    <a:pt x="1435" y="1969"/>
                    <a:pt x="1268" y="1735"/>
                  </a:cubicBezTo>
                  <a:lnTo>
                    <a:pt x="834" y="1135"/>
                  </a:lnTo>
                  <a:lnTo>
                    <a:pt x="234" y="301"/>
                  </a:lnTo>
                  <a:cubicBezTo>
                    <a:pt x="167" y="201"/>
                    <a:pt x="67" y="101"/>
                    <a:pt x="0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3600073" y="3629135"/>
              <a:ext cx="1129577" cy="352871"/>
            </a:xfrm>
            <a:custGeom>
              <a:avLst/>
              <a:gdLst/>
              <a:ahLst/>
              <a:cxnLst/>
              <a:rect l="l" t="t" r="r" b="b"/>
              <a:pathLst>
                <a:path w="48836" h="15256" extrusionOk="0">
                  <a:moveTo>
                    <a:pt x="0" y="0"/>
                  </a:moveTo>
                  <a:cubicBezTo>
                    <a:pt x="0" y="0"/>
                    <a:pt x="34" y="34"/>
                    <a:pt x="101" y="100"/>
                  </a:cubicBezTo>
                  <a:lnTo>
                    <a:pt x="401" y="334"/>
                  </a:lnTo>
                  <a:lnTo>
                    <a:pt x="1602" y="1301"/>
                  </a:lnTo>
                  <a:lnTo>
                    <a:pt x="2469" y="1968"/>
                  </a:lnTo>
                  <a:cubicBezTo>
                    <a:pt x="2802" y="2235"/>
                    <a:pt x="3169" y="2469"/>
                    <a:pt x="3536" y="2735"/>
                  </a:cubicBezTo>
                  <a:cubicBezTo>
                    <a:pt x="4337" y="3303"/>
                    <a:pt x="5204" y="3936"/>
                    <a:pt x="6205" y="4537"/>
                  </a:cubicBezTo>
                  <a:lnTo>
                    <a:pt x="7773" y="5537"/>
                  </a:lnTo>
                  <a:cubicBezTo>
                    <a:pt x="8340" y="5871"/>
                    <a:pt x="8940" y="6205"/>
                    <a:pt x="9541" y="6538"/>
                  </a:cubicBezTo>
                  <a:cubicBezTo>
                    <a:pt x="10741" y="7239"/>
                    <a:pt x="12076" y="7906"/>
                    <a:pt x="13477" y="8606"/>
                  </a:cubicBezTo>
                  <a:cubicBezTo>
                    <a:pt x="19648" y="11542"/>
                    <a:pt x="26219" y="13543"/>
                    <a:pt x="32957" y="14544"/>
                  </a:cubicBezTo>
                  <a:cubicBezTo>
                    <a:pt x="34525" y="14744"/>
                    <a:pt x="35993" y="14944"/>
                    <a:pt x="37394" y="15011"/>
                  </a:cubicBezTo>
                  <a:cubicBezTo>
                    <a:pt x="38094" y="15078"/>
                    <a:pt x="38761" y="15144"/>
                    <a:pt x="39429" y="15178"/>
                  </a:cubicBezTo>
                  <a:lnTo>
                    <a:pt x="41263" y="15211"/>
                  </a:lnTo>
                  <a:cubicBezTo>
                    <a:pt x="41664" y="15244"/>
                    <a:pt x="42049" y="15256"/>
                    <a:pt x="42421" y="15256"/>
                  </a:cubicBezTo>
                  <a:cubicBezTo>
                    <a:pt x="43165" y="15256"/>
                    <a:pt x="43854" y="15211"/>
                    <a:pt x="44499" y="15211"/>
                  </a:cubicBezTo>
                  <a:cubicBezTo>
                    <a:pt x="44966" y="15211"/>
                    <a:pt x="45366" y="15178"/>
                    <a:pt x="45800" y="15178"/>
                  </a:cubicBezTo>
                  <a:lnTo>
                    <a:pt x="46901" y="15111"/>
                  </a:lnTo>
                  <a:lnTo>
                    <a:pt x="48435" y="14978"/>
                  </a:lnTo>
                  <a:lnTo>
                    <a:pt x="48835" y="14944"/>
                  </a:lnTo>
                  <a:lnTo>
                    <a:pt x="48435" y="14944"/>
                  </a:lnTo>
                  <a:lnTo>
                    <a:pt x="46901" y="15044"/>
                  </a:lnTo>
                  <a:lnTo>
                    <a:pt x="45800" y="15111"/>
                  </a:lnTo>
                  <a:lnTo>
                    <a:pt x="44499" y="15111"/>
                  </a:lnTo>
                  <a:cubicBezTo>
                    <a:pt x="43854" y="15111"/>
                    <a:pt x="43165" y="15141"/>
                    <a:pt x="42431" y="15141"/>
                  </a:cubicBezTo>
                  <a:cubicBezTo>
                    <a:pt x="42064" y="15141"/>
                    <a:pt x="41686" y="15133"/>
                    <a:pt x="41297" y="15111"/>
                  </a:cubicBezTo>
                  <a:lnTo>
                    <a:pt x="39429" y="15044"/>
                  </a:lnTo>
                  <a:cubicBezTo>
                    <a:pt x="38795" y="15011"/>
                    <a:pt x="38128" y="14911"/>
                    <a:pt x="37427" y="14878"/>
                  </a:cubicBezTo>
                  <a:cubicBezTo>
                    <a:pt x="36026" y="14777"/>
                    <a:pt x="34558" y="14577"/>
                    <a:pt x="33024" y="14377"/>
                  </a:cubicBezTo>
                  <a:cubicBezTo>
                    <a:pt x="26286" y="13343"/>
                    <a:pt x="19715" y="11342"/>
                    <a:pt x="13577" y="8406"/>
                  </a:cubicBezTo>
                  <a:cubicBezTo>
                    <a:pt x="12176" y="7739"/>
                    <a:pt x="10808" y="7072"/>
                    <a:pt x="9607" y="6371"/>
                  </a:cubicBezTo>
                  <a:cubicBezTo>
                    <a:pt x="9007" y="6038"/>
                    <a:pt x="8406" y="5738"/>
                    <a:pt x="7873" y="5404"/>
                  </a:cubicBezTo>
                  <a:lnTo>
                    <a:pt x="6272" y="4403"/>
                  </a:lnTo>
                  <a:cubicBezTo>
                    <a:pt x="5271" y="3803"/>
                    <a:pt x="4404" y="3169"/>
                    <a:pt x="3636" y="2635"/>
                  </a:cubicBezTo>
                  <a:cubicBezTo>
                    <a:pt x="3236" y="2369"/>
                    <a:pt x="2869" y="2135"/>
                    <a:pt x="2536" y="1902"/>
                  </a:cubicBezTo>
                  <a:lnTo>
                    <a:pt x="1668" y="1234"/>
                  </a:lnTo>
                  <a:lnTo>
                    <a:pt x="434" y="300"/>
                  </a:lnTo>
                  <a:lnTo>
                    <a:pt x="134" y="67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2941169" y="1552871"/>
              <a:ext cx="408175" cy="156706"/>
            </a:xfrm>
            <a:custGeom>
              <a:avLst/>
              <a:gdLst/>
              <a:ahLst/>
              <a:cxnLst/>
              <a:rect l="l" t="t" r="r" b="b"/>
              <a:pathLst>
                <a:path w="17647" h="6775" extrusionOk="0">
                  <a:moveTo>
                    <a:pt x="36" y="0"/>
                  </a:moveTo>
                  <a:cubicBezTo>
                    <a:pt x="35" y="0"/>
                    <a:pt x="34" y="1"/>
                    <a:pt x="34" y="1"/>
                  </a:cubicBezTo>
                  <a:cubicBezTo>
                    <a:pt x="0" y="68"/>
                    <a:pt x="3903" y="1602"/>
                    <a:pt x="8773" y="3503"/>
                  </a:cubicBezTo>
                  <a:cubicBezTo>
                    <a:pt x="13537" y="5331"/>
                    <a:pt x="17439" y="6775"/>
                    <a:pt x="17607" y="6775"/>
                  </a:cubicBezTo>
                  <a:cubicBezTo>
                    <a:pt x="17611" y="6775"/>
                    <a:pt x="17613" y="6774"/>
                    <a:pt x="17613" y="6772"/>
                  </a:cubicBezTo>
                  <a:cubicBezTo>
                    <a:pt x="17646" y="6706"/>
                    <a:pt x="13744" y="5138"/>
                    <a:pt x="8873" y="3270"/>
                  </a:cubicBezTo>
                  <a:cubicBezTo>
                    <a:pt x="4059" y="1423"/>
                    <a:pt x="157" y="0"/>
                    <a:pt x="36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3090843" y="1412448"/>
              <a:ext cx="634248" cy="719112"/>
            </a:xfrm>
            <a:custGeom>
              <a:avLst/>
              <a:gdLst/>
              <a:ahLst/>
              <a:cxnLst/>
              <a:rect l="l" t="t" r="r" b="b"/>
              <a:pathLst>
                <a:path w="27421" h="31090" extrusionOk="0">
                  <a:moveTo>
                    <a:pt x="27420" y="1"/>
                  </a:moveTo>
                  <a:lnTo>
                    <a:pt x="27420" y="1"/>
                  </a:lnTo>
                  <a:cubicBezTo>
                    <a:pt x="27420" y="1"/>
                    <a:pt x="27387" y="35"/>
                    <a:pt x="27320" y="101"/>
                  </a:cubicBezTo>
                  <a:lnTo>
                    <a:pt x="27087" y="368"/>
                  </a:lnTo>
                  <a:cubicBezTo>
                    <a:pt x="27082" y="373"/>
                    <a:pt x="27077" y="379"/>
                    <a:pt x="27072" y="385"/>
                  </a:cubicBezTo>
                  <a:lnTo>
                    <a:pt x="27072" y="385"/>
                  </a:lnTo>
                  <a:lnTo>
                    <a:pt x="27354" y="134"/>
                  </a:lnTo>
                  <a:cubicBezTo>
                    <a:pt x="27387" y="35"/>
                    <a:pt x="27420" y="1"/>
                    <a:pt x="27420" y="1"/>
                  </a:cubicBezTo>
                  <a:close/>
                  <a:moveTo>
                    <a:pt x="27072" y="385"/>
                  </a:moveTo>
                  <a:lnTo>
                    <a:pt x="27053" y="401"/>
                  </a:lnTo>
                  <a:cubicBezTo>
                    <a:pt x="26820" y="668"/>
                    <a:pt x="26453" y="1002"/>
                    <a:pt x="26019" y="1502"/>
                  </a:cubicBezTo>
                  <a:cubicBezTo>
                    <a:pt x="24785" y="2903"/>
                    <a:pt x="23684" y="4371"/>
                    <a:pt x="22717" y="5972"/>
                  </a:cubicBezTo>
                  <a:cubicBezTo>
                    <a:pt x="21316" y="8340"/>
                    <a:pt x="20148" y="10842"/>
                    <a:pt x="19281" y="13444"/>
                  </a:cubicBezTo>
                  <a:cubicBezTo>
                    <a:pt x="18180" y="16646"/>
                    <a:pt x="17447" y="19949"/>
                    <a:pt x="17080" y="23318"/>
                  </a:cubicBezTo>
                  <a:cubicBezTo>
                    <a:pt x="16752" y="25809"/>
                    <a:pt x="16649" y="28365"/>
                    <a:pt x="16773" y="30890"/>
                  </a:cubicBezTo>
                  <a:lnTo>
                    <a:pt x="16773" y="30890"/>
                  </a:lnTo>
                  <a:lnTo>
                    <a:pt x="3803" y="30956"/>
                  </a:lnTo>
                  <a:lnTo>
                    <a:pt x="1" y="30990"/>
                  </a:lnTo>
                  <a:lnTo>
                    <a:pt x="3770" y="31056"/>
                  </a:lnTo>
                  <a:lnTo>
                    <a:pt x="16846" y="31090"/>
                  </a:lnTo>
                  <a:lnTo>
                    <a:pt x="16946" y="31090"/>
                  </a:lnTo>
                  <a:lnTo>
                    <a:pt x="16946" y="30990"/>
                  </a:lnTo>
                  <a:cubicBezTo>
                    <a:pt x="16846" y="28388"/>
                    <a:pt x="16946" y="25819"/>
                    <a:pt x="17280" y="23284"/>
                  </a:cubicBezTo>
                  <a:cubicBezTo>
                    <a:pt x="17647" y="19949"/>
                    <a:pt x="18381" y="16646"/>
                    <a:pt x="19448" y="13477"/>
                  </a:cubicBezTo>
                  <a:cubicBezTo>
                    <a:pt x="20315" y="10875"/>
                    <a:pt x="21449" y="8374"/>
                    <a:pt x="22850" y="6005"/>
                  </a:cubicBezTo>
                  <a:cubicBezTo>
                    <a:pt x="23784" y="4437"/>
                    <a:pt x="24852" y="2903"/>
                    <a:pt x="26053" y="1502"/>
                  </a:cubicBezTo>
                  <a:cubicBezTo>
                    <a:pt x="26477" y="1012"/>
                    <a:pt x="26838" y="650"/>
                    <a:pt x="27072" y="385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3708854" y="2886893"/>
              <a:ext cx="236897" cy="226096"/>
            </a:xfrm>
            <a:custGeom>
              <a:avLst/>
              <a:gdLst/>
              <a:ahLst/>
              <a:cxnLst/>
              <a:rect l="l" t="t" r="r" b="b"/>
              <a:pathLst>
                <a:path w="10242" h="9775" extrusionOk="0">
                  <a:moveTo>
                    <a:pt x="10241" y="1"/>
                  </a:moveTo>
                  <a:lnTo>
                    <a:pt x="10241" y="1"/>
                  </a:lnTo>
                  <a:cubicBezTo>
                    <a:pt x="10075" y="101"/>
                    <a:pt x="9941" y="201"/>
                    <a:pt x="9841" y="334"/>
                  </a:cubicBezTo>
                  <a:lnTo>
                    <a:pt x="8774" y="1435"/>
                  </a:lnTo>
                  <a:cubicBezTo>
                    <a:pt x="7873" y="2369"/>
                    <a:pt x="6639" y="3636"/>
                    <a:pt x="5238" y="4971"/>
                  </a:cubicBezTo>
                  <a:cubicBezTo>
                    <a:pt x="3804" y="6338"/>
                    <a:pt x="2503" y="7539"/>
                    <a:pt x="1535" y="8373"/>
                  </a:cubicBezTo>
                  <a:lnTo>
                    <a:pt x="401" y="9374"/>
                  </a:lnTo>
                  <a:cubicBezTo>
                    <a:pt x="268" y="9507"/>
                    <a:pt x="101" y="9641"/>
                    <a:pt x="1" y="9774"/>
                  </a:cubicBezTo>
                  <a:cubicBezTo>
                    <a:pt x="134" y="9674"/>
                    <a:pt x="301" y="9574"/>
                    <a:pt x="434" y="9441"/>
                  </a:cubicBezTo>
                  <a:cubicBezTo>
                    <a:pt x="735" y="9241"/>
                    <a:pt x="1135" y="8907"/>
                    <a:pt x="1635" y="8507"/>
                  </a:cubicBezTo>
                  <a:cubicBezTo>
                    <a:pt x="2636" y="7706"/>
                    <a:pt x="3970" y="6505"/>
                    <a:pt x="5371" y="5171"/>
                  </a:cubicBezTo>
                  <a:cubicBezTo>
                    <a:pt x="6806" y="3803"/>
                    <a:pt x="8040" y="2502"/>
                    <a:pt x="8874" y="1568"/>
                  </a:cubicBezTo>
                  <a:cubicBezTo>
                    <a:pt x="9307" y="1101"/>
                    <a:pt x="9674" y="701"/>
                    <a:pt x="9908" y="434"/>
                  </a:cubicBezTo>
                  <a:cubicBezTo>
                    <a:pt x="10008" y="301"/>
                    <a:pt x="10141" y="134"/>
                    <a:pt x="1024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607799" y="3231785"/>
              <a:ext cx="256165" cy="405862"/>
            </a:xfrm>
            <a:custGeom>
              <a:avLst/>
              <a:gdLst/>
              <a:ahLst/>
              <a:cxnLst/>
              <a:rect l="l" t="t" r="r" b="b"/>
              <a:pathLst>
                <a:path w="11075" h="17547" extrusionOk="0">
                  <a:moveTo>
                    <a:pt x="11007" y="0"/>
                  </a:moveTo>
                  <a:cubicBezTo>
                    <a:pt x="10953" y="0"/>
                    <a:pt x="8460" y="3890"/>
                    <a:pt x="5437" y="8706"/>
                  </a:cubicBezTo>
                  <a:cubicBezTo>
                    <a:pt x="2435" y="13577"/>
                    <a:pt x="0" y="17546"/>
                    <a:pt x="67" y="17546"/>
                  </a:cubicBezTo>
                  <a:cubicBezTo>
                    <a:pt x="67" y="17546"/>
                    <a:pt x="67" y="17546"/>
                    <a:pt x="67" y="17546"/>
                  </a:cubicBezTo>
                  <a:cubicBezTo>
                    <a:pt x="121" y="17546"/>
                    <a:pt x="2615" y="13656"/>
                    <a:pt x="5637" y="8840"/>
                  </a:cubicBezTo>
                  <a:cubicBezTo>
                    <a:pt x="8640" y="3970"/>
                    <a:pt x="11075" y="34"/>
                    <a:pt x="11008" y="0"/>
                  </a:cubicBezTo>
                  <a:cubicBezTo>
                    <a:pt x="11008" y="0"/>
                    <a:pt x="11008" y="0"/>
                    <a:pt x="11007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4198030" y="3298122"/>
              <a:ext cx="130407" cy="367281"/>
            </a:xfrm>
            <a:custGeom>
              <a:avLst/>
              <a:gdLst/>
              <a:ahLst/>
              <a:cxnLst/>
              <a:rect l="l" t="t" r="r" b="b"/>
              <a:pathLst>
                <a:path w="5638" h="15879" extrusionOk="0">
                  <a:moveTo>
                    <a:pt x="5638" y="1"/>
                  </a:moveTo>
                  <a:cubicBezTo>
                    <a:pt x="5538" y="201"/>
                    <a:pt x="5437" y="401"/>
                    <a:pt x="5337" y="601"/>
                  </a:cubicBezTo>
                  <a:cubicBezTo>
                    <a:pt x="5171" y="1002"/>
                    <a:pt x="4937" y="1569"/>
                    <a:pt x="4637" y="2269"/>
                  </a:cubicBezTo>
                  <a:cubicBezTo>
                    <a:pt x="4070" y="3670"/>
                    <a:pt x="3303" y="5638"/>
                    <a:pt x="2535" y="7840"/>
                  </a:cubicBezTo>
                  <a:cubicBezTo>
                    <a:pt x="1735" y="10041"/>
                    <a:pt x="1068" y="12043"/>
                    <a:pt x="667" y="13511"/>
                  </a:cubicBezTo>
                  <a:cubicBezTo>
                    <a:pt x="434" y="14211"/>
                    <a:pt x="267" y="14812"/>
                    <a:pt x="167" y="15245"/>
                  </a:cubicBezTo>
                  <a:cubicBezTo>
                    <a:pt x="100" y="15445"/>
                    <a:pt x="34" y="15645"/>
                    <a:pt x="0" y="15879"/>
                  </a:cubicBezTo>
                  <a:cubicBezTo>
                    <a:pt x="100" y="15679"/>
                    <a:pt x="167" y="15479"/>
                    <a:pt x="234" y="15245"/>
                  </a:cubicBezTo>
                  <a:lnTo>
                    <a:pt x="801" y="13544"/>
                  </a:lnTo>
                  <a:cubicBezTo>
                    <a:pt x="1301" y="12076"/>
                    <a:pt x="1968" y="10108"/>
                    <a:pt x="2736" y="7907"/>
                  </a:cubicBezTo>
                  <a:cubicBezTo>
                    <a:pt x="3503" y="5738"/>
                    <a:pt x="4237" y="3770"/>
                    <a:pt x="4804" y="2336"/>
                  </a:cubicBezTo>
                  <a:cubicBezTo>
                    <a:pt x="5037" y="1635"/>
                    <a:pt x="5271" y="1068"/>
                    <a:pt x="5437" y="635"/>
                  </a:cubicBezTo>
                  <a:cubicBezTo>
                    <a:pt x="5504" y="435"/>
                    <a:pt x="5571" y="234"/>
                    <a:pt x="5638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5057541" y="3281931"/>
              <a:ext cx="123468" cy="425153"/>
            </a:xfrm>
            <a:custGeom>
              <a:avLst/>
              <a:gdLst/>
              <a:ahLst/>
              <a:cxnLst/>
              <a:rect l="l" t="t" r="r" b="b"/>
              <a:pathLst>
                <a:path w="5338" h="18381" extrusionOk="0">
                  <a:moveTo>
                    <a:pt x="0" y="0"/>
                  </a:moveTo>
                  <a:cubicBezTo>
                    <a:pt x="0" y="67"/>
                    <a:pt x="0" y="134"/>
                    <a:pt x="33" y="201"/>
                  </a:cubicBezTo>
                  <a:lnTo>
                    <a:pt x="134" y="701"/>
                  </a:lnTo>
                  <a:cubicBezTo>
                    <a:pt x="267" y="1201"/>
                    <a:pt x="467" y="1868"/>
                    <a:pt x="667" y="2702"/>
                  </a:cubicBezTo>
                  <a:cubicBezTo>
                    <a:pt x="1134" y="4370"/>
                    <a:pt x="1801" y="6672"/>
                    <a:pt x="2535" y="9207"/>
                  </a:cubicBezTo>
                  <a:cubicBezTo>
                    <a:pt x="3269" y="11742"/>
                    <a:pt x="3970" y="14044"/>
                    <a:pt x="4470" y="15712"/>
                  </a:cubicBezTo>
                  <a:lnTo>
                    <a:pt x="5070" y="17680"/>
                  </a:lnTo>
                  <a:cubicBezTo>
                    <a:pt x="5137" y="17880"/>
                    <a:pt x="5204" y="18047"/>
                    <a:pt x="5237" y="18180"/>
                  </a:cubicBezTo>
                  <a:cubicBezTo>
                    <a:pt x="5271" y="18247"/>
                    <a:pt x="5304" y="18314"/>
                    <a:pt x="5337" y="18380"/>
                  </a:cubicBezTo>
                  <a:cubicBezTo>
                    <a:pt x="5337" y="18314"/>
                    <a:pt x="5337" y="18247"/>
                    <a:pt x="5304" y="18180"/>
                  </a:cubicBezTo>
                  <a:lnTo>
                    <a:pt x="5170" y="17646"/>
                  </a:lnTo>
                  <a:cubicBezTo>
                    <a:pt x="5037" y="17146"/>
                    <a:pt x="4870" y="16479"/>
                    <a:pt x="4637" y="15678"/>
                  </a:cubicBezTo>
                  <a:cubicBezTo>
                    <a:pt x="4170" y="14010"/>
                    <a:pt x="3503" y="11709"/>
                    <a:pt x="2769" y="9174"/>
                  </a:cubicBezTo>
                  <a:cubicBezTo>
                    <a:pt x="2035" y="6605"/>
                    <a:pt x="1334" y="4337"/>
                    <a:pt x="834" y="2669"/>
                  </a:cubicBezTo>
                  <a:cubicBezTo>
                    <a:pt x="601" y="1868"/>
                    <a:pt x="400" y="1201"/>
                    <a:pt x="234" y="701"/>
                  </a:cubicBezTo>
                  <a:cubicBezTo>
                    <a:pt x="167" y="501"/>
                    <a:pt x="100" y="301"/>
                    <a:pt x="67" y="167"/>
                  </a:cubicBezTo>
                  <a:cubicBezTo>
                    <a:pt x="33" y="67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5155519" y="3049682"/>
              <a:ext cx="125018" cy="320998"/>
            </a:xfrm>
            <a:custGeom>
              <a:avLst/>
              <a:gdLst/>
              <a:ahLst/>
              <a:cxnLst/>
              <a:rect l="l" t="t" r="r" b="b"/>
              <a:pathLst>
                <a:path w="5405" h="13878" extrusionOk="0">
                  <a:moveTo>
                    <a:pt x="35" y="1"/>
                  </a:moveTo>
                  <a:cubicBezTo>
                    <a:pt x="35" y="1"/>
                    <a:pt x="34" y="1"/>
                    <a:pt x="34" y="1"/>
                  </a:cubicBezTo>
                  <a:cubicBezTo>
                    <a:pt x="0" y="34"/>
                    <a:pt x="1135" y="3137"/>
                    <a:pt x="2602" y="6973"/>
                  </a:cubicBezTo>
                  <a:cubicBezTo>
                    <a:pt x="4070" y="10809"/>
                    <a:pt x="5271" y="13878"/>
                    <a:pt x="5338" y="13878"/>
                  </a:cubicBezTo>
                  <a:cubicBezTo>
                    <a:pt x="5404" y="13878"/>
                    <a:pt x="4270" y="10742"/>
                    <a:pt x="2802" y="6906"/>
                  </a:cubicBezTo>
                  <a:cubicBezTo>
                    <a:pt x="1343" y="3090"/>
                    <a:pt x="114" y="1"/>
                    <a:pt x="35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5664749" y="2835961"/>
              <a:ext cx="307860" cy="202943"/>
            </a:xfrm>
            <a:custGeom>
              <a:avLst/>
              <a:gdLst/>
              <a:ahLst/>
              <a:cxnLst/>
              <a:rect l="l" t="t" r="r" b="b"/>
              <a:pathLst>
                <a:path w="13310" h="8774" extrusionOk="0">
                  <a:moveTo>
                    <a:pt x="0" y="1"/>
                  </a:moveTo>
                  <a:cubicBezTo>
                    <a:pt x="134" y="134"/>
                    <a:pt x="300" y="301"/>
                    <a:pt x="467" y="401"/>
                  </a:cubicBezTo>
                  <a:cubicBezTo>
                    <a:pt x="767" y="668"/>
                    <a:pt x="1201" y="1068"/>
                    <a:pt x="1768" y="1502"/>
                  </a:cubicBezTo>
                  <a:cubicBezTo>
                    <a:pt x="2902" y="2436"/>
                    <a:pt x="4470" y="3670"/>
                    <a:pt x="6338" y="4871"/>
                  </a:cubicBezTo>
                  <a:cubicBezTo>
                    <a:pt x="8173" y="6072"/>
                    <a:pt x="9907" y="7073"/>
                    <a:pt x="11208" y="7740"/>
                  </a:cubicBezTo>
                  <a:cubicBezTo>
                    <a:pt x="11842" y="8107"/>
                    <a:pt x="12376" y="8340"/>
                    <a:pt x="12743" y="8540"/>
                  </a:cubicBezTo>
                  <a:cubicBezTo>
                    <a:pt x="12909" y="8607"/>
                    <a:pt x="13110" y="8707"/>
                    <a:pt x="13310" y="8774"/>
                  </a:cubicBezTo>
                  <a:cubicBezTo>
                    <a:pt x="13143" y="8640"/>
                    <a:pt x="12943" y="8540"/>
                    <a:pt x="12776" y="8474"/>
                  </a:cubicBezTo>
                  <a:lnTo>
                    <a:pt x="11275" y="7640"/>
                  </a:lnTo>
                  <a:cubicBezTo>
                    <a:pt x="10007" y="6939"/>
                    <a:pt x="8306" y="5905"/>
                    <a:pt x="6471" y="4704"/>
                  </a:cubicBezTo>
                  <a:cubicBezTo>
                    <a:pt x="4603" y="3503"/>
                    <a:pt x="3002" y="2303"/>
                    <a:pt x="1868" y="1402"/>
                  </a:cubicBezTo>
                  <a:lnTo>
                    <a:pt x="534" y="368"/>
                  </a:lnTo>
                  <a:cubicBezTo>
                    <a:pt x="367" y="234"/>
                    <a:pt x="200" y="101"/>
                    <a:pt x="0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5977999" y="2559743"/>
              <a:ext cx="442893" cy="109659"/>
            </a:xfrm>
            <a:custGeom>
              <a:avLst/>
              <a:gdLst/>
              <a:ahLst/>
              <a:cxnLst/>
              <a:rect l="l" t="t" r="r" b="b"/>
              <a:pathLst>
                <a:path w="19148" h="4741" extrusionOk="0">
                  <a:moveTo>
                    <a:pt x="5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68"/>
                    <a:pt x="4270" y="1202"/>
                    <a:pt x="9540" y="2503"/>
                  </a:cubicBezTo>
                  <a:cubicBezTo>
                    <a:pt x="14676" y="3763"/>
                    <a:pt x="18874" y="4741"/>
                    <a:pt x="19134" y="4741"/>
                  </a:cubicBezTo>
                  <a:cubicBezTo>
                    <a:pt x="19143" y="4741"/>
                    <a:pt x="19147" y="4740"/>
                    <a:pt x="19147" y="4738"/>
                  </a:cubicBezTo>
                  <a:cubicBezTo>
                    <a:pt x="19147" y="4704"/>
                    <a:pt x="14877" y="3570"/>
                    <a:pt x="9607" y="2269"/>
                  </a:cubicBezTo>
                  <a:cubicBezTo>
                    <a:pt x="4389" y="990"/>
                    <a:pt x="172" y="0"/>
                    <a:pt x="5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5917815" y="2121707"/>
              <a:ext cx="388098" cy="6592"/>
            </a:xfrm>
            <a:custGeom>
              <a:avLst/>
              <a:gdLst/>
              <a:ahLst/>
              <a:cxnLst/>
              <a:rect l="l" t="t" r="r" b="b"/>
              <a:pathLst>
                <a:path w="16779" h="285" extrusionOk="0">
                  <a:moveTo>
                    <a:pt x="14315" y="1"/>
                  </a:moveTo>
                  <a:cubicBezTo>
                    <a:pt x="12793" y="1"/>
                    <a:pt x="10691" y="9"/>
                    <a:pt x="8373" y="26"/>
                  </a:cubicBezTo>
                  <a:cubicBezTo>
                    <a:pt x="3736" y="92"/>
                    <a:pt x="0" y="192"/>
                    <a:pt x="0" y="259"/>
                  </a:cubicBezTo>
                  <a:cubicBezTo>
                    <a:pt x="0" y="276"/>
                    <a:pt x="943" y="284"/>
                    <a:pt x="2460" y="284"/>
                  </a:cubicBezTo>
                  <a:cubicBezTo>
                    <a:pt x="3978" y="284"/>
                    <a:pt x="6071" y="276"/>
                    <a:pt x="8373" y="259"/>
                  </a:cubicBezTo>
                  <a:cubicBezTo>
                    <a:pt x="13010" y="192"/>
                    <a:pt x="16779" y="92"/>
                    <a:pt x="16779" y="26"/>
                  </a:cubicBezTo>
                  <a:cubicBezTo>
                    <a:pt x="16779" y="9"/>
                    <a:pt x="15837" y="1"/>
                    <a:pt x="14315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5991877" y="1529741"/>
              <a:ext cx="415901" cy="158949"/>
            </a:xfrm>
            <a:custGeom>
              <a:avLst/>
              <a:gdLst/>
              <a:ahLst/>
              <a:cxnLst/>
              <a:rect l="l" t="t" r="r" b="b"/>
              <a:pathLst>
                <a:path w="17981" h="6872" extrusionOk="0">
                  <a:moveTo>
                    <a:pt x="17980" y="0"/>
                  </a:moveTo>
                  <a:cubicBezTo>
                    <a:pt x="17913" y="0"/>
                    <a:pt x="17847" y="34"/>
                    <a:pt x="17780" y="34"/>
                  </a:cubicBezTo>
                  <a:lnTo>
                    <a:pt x="17246" y="200"/>
                  </a:lnTo>
                  <a:cubicBezTo>
                    <a:pt x="16779" y="334"/>
                    <a:pt x="16112" y="567"/>
                    <a:pt x="15278" y="834"/>
                  </a:cubicBezTo>
                  <a:cubicBezTo>
                    <a:pt x="13610" y="1368"/>
                    <a:pt x="11342" y="2168"/>
                    <a:pt x="8840" y="3136"/>
                  </a:cubicBezTo>
                  <a:cubicBezTo>
                    <a:pt x="6372" y="4070"/>
                    <a:pt x="4137" y="5004"/>
                    <a:pt x="2536" y="5704"/>
                  </a:cubicBezTo>
                  <a:cubicBezTo>
                    <a:pt x="1735" y="6038"/>
                    <a:pt x="1101" y="6338"/>
                    <a:pt x="668" y="6538"/>
                  </a:cubicBezTo>
                  <a:lnTo>
                    <a:pt x="167" y="6772"/>
                  </a:lnTo>
                  <a:cubicBezTo>
                    <a:pt x="34" y="6838"/>
                    <a:pt x="1" y="6872"/>
                    <a:pt x="1" y="6872"/>
                  </a:cubicBezTo>
                  <a:cubicBezTo>
                    <a:pt x="67" y="6872"/>
                    <a:pt x="101" y="6838"/>
                    <a:pt x="167" y="6805"/>
                  </a:cubicBezTo>
                  <a:lnTo>
                    <a:pt x="701" y="6605"/>
                  </a:lnTo>
                  <a:lnTo>
                    <a:pt x="2602" y="5838"/>
                  </a:lnTo>
                  <a:cubicBezTo>
                    <a:pt x="4204" y="5171"/>
                    <a:pt x="6439" y="4270"/>
                    <a:pt x="8940" y="3336"/>
                  </a:cubicBezTo>
                  <a:cubicBezTo>
                    <a:pt x="11409" y="2369"/>
                    <a:pt x="13677" y="1568"/>
                    <a:pt x="15312" y="968"/>
                  </a:cubicBezTo>
                  <a:lnTo>
                    <a:pt x="17280" y="300"/>
                  </a:lnTo>
                  <a:lnTo>
                    <a:pt x="17780" y="100"/>
                  </a:lnTo>
                  <a:cubicBezTo>
                    <a:pt x="17847" y="67"/>
                    <a:pt x="17913" y="34"/>
                    <a:pt x="1798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5414760" y="1163223"/>
              <a:ext cx="254638" cy="223043"/>
            </a:xfrm>
            <a:custGeom>
              <a:avLst/>
              <a:gdLst/>
              <a:ahLst/>
              <a:cxnLst/>
              <a:rect l="l" t="t" r="r" b="b"/>
              <a:pathLst>
                <a:path w="11009" h="9643" extrusionOk="0">
                  <a:moveTo>
                    <a:pt x="10972" y="0"/>
                  </a:moveTo>
                  <a:cubicBezTo>
                    <a:pt x="10865" y="0"/>
                    <a:pt x="8394" y="2110"/>
                    <a:pt x="5438" y="4738"/>
                  </a:cubicBezTo>
                  <a:cubicBezTo>
                    <a:pt x="2402" y="7407"/>
                    <a:pt x="0" y="9575"/>
                    <a:pt x="34" y="9642"/>
                  </a:cubicBezTo>
                  <a:cubicBezTo>
                    <a:pt x="34" y="9642"/>
                    <a:pt x="35" y="9642"/>
                    <a:pt x="35" y="9642"/>
                  </a:cubicBezTo>
                  <a:cubicBezTo>
                    <a:pt x="106" y="9642"/>
                    <a:pt x="2592" y="7520"/>
                    <a:pt x="5571" y="4905"/>
                  </a:cubicBezTo>
                  <a:cubicBezTo>
                    <a:pt x="8607" y="2236"/>
                    <a:pt x="11008" y="35"/>
                    <a:pt x="10975" y="2"/>
                  </a:cubicBezTo>
                  <a:cubicBezTo>
                    <a:pt x="10974" y="1"/>
                    <a:pt x="10973" y="0"/>
                    <a:pt x="10972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5499624" y="632412"/>
              <a:ext cx="259264" cy="359579"/>
            </a:xfrm>
            <a:custGeom>
              <a:avLst/>
              <a:gdLst/>
              <a:ahLst/>
              <a:cxnLst/>
              <a:rect l="l" t="t" r="r" b="b"/>
              <a:pathLst>
                <a:path w="11209" h="15546" extrusionOk="0">
                  <a:moveTo>
                    <a:pt x="11141" y="1"/>
                  </a:moveTo>
                  <a:cubicBezTo>
                    <a:pt x="11084" y="1"/>
                    <a:pt x="8559" y="3424"/>
                    <a:pt x="5505" y="7706"/>
                  </a:cubicBezTo>
                  <a:cubicBezTo>
                    <a:pt x="2436" y="12009"/>
                    <a:pt x="1" y="15512"/>
                    <a:pt x="67" y="15545"/>
                  </a:cubicBezTo>
                  <a:cubicBezTo>
                    <a:pt x="68" y="15545"/>
                    <a:pt x="68" y="15545"/>
                    <a:pt x="68" y="15545"/>
                  </a:cubicBezTo>
                  <a:cubicBezTo>
                    <a:pt x="125" y="15545"/>
                    <a:pt x="2651" y="12122"/>
                    <a:pt x="5705" y="7840"/>
                  </a:cubicBezTo>
                  <a:cubicBezTo>
                    <a:pt x="8740" y="3537"/>
                    <a:pt x="11209" y="34"/>
                    <a:pt x="11142" y="1"/>
                  </a:cubicBezTo>
                  <a:cubicBezTo>
                    <a:pt x="11142" y="1"/>
                    <a:pt x="11142" y="1"/>
                    <a:pt x="1114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4672519" y="286757"/>
              <a:ext cx="20100" cy="463733"/>
            </a:xfrm>
            <a:custGeom>
              <a:avLst/>
              <a:gdLst/>
              <a:ahLst/>
              <a:cxnLst/>
              <a:rect l="l" t="t" r="r" b="b"/>
              <a:pathLst>
                <a:path w="869" h="20049" extrusionOk="0">
                  <a:moveTo>
                    <a:pt x="34" y="1"/>
                  </a:moveTo>
                  <a:cubicBezTo>
                    <a:pt x="1" y="67"/>
                    <a:pt x="1" y="134"/>
                    <a:pt x="34" y="234"/>
                  </a:cubicBezTo>
                  <a:lnTo>
                    <a:pt x="68" y="801"/>
                  </a:lnTo>
                  <a:lnTo>
                    <a:pt x="268" y="2936"/>
                  </a:lnTo>
                  <a:cubicBezTo>
                    <a:pt x="401" y="4737"/>
                    <a:pt x="568" y="7273"/>
                    <a:pt x="635" y="10041"/>
                  </a:cubicBezTo>
                  <a:cubicBezTo>
                    <a:pt x="668" y="12810"/>
                    <a:pt x="635" y="15312"/>
                    <a:pt x="568" y="17113"/>
                  </a:cubicBezTo>
                  <a:cubicBezTo>
                    <a:pt x="501" y="18014"/>
                    <a:pt x="501" y="18747"/>
                    <a:pt x="468" y="19281"/>
                  </a:cubicBezTo>
                  <a:cubicBezTo>
                    <a:pt x="435" y="19515"/>
                    <a:pt x="435" y="19715"/>
                    <a:pt x="435" y="19848"/>
                  </a:cubicBezTo>
                  <a:cubicBezTo>
                    <a:pt x="435" y="19915"/>
                    <a:pt x="435" y="19982"/>
                    <a:pt x="435" y="20048"/>
                  </a:cubicBezTo>
                  <a:cubicBezTo>
                    <a:pt x="468" y="19982"/>
                    <a:pt x="468" y="19948"/>
                    <a:pt x="468" y="19882"/>
                  </a:cubicBezTo>
                  <a:lnTo>
                    <a:pt x="535" y="19281"/>
                  </a:lnTo>
                  <a:cubicBezTo>
                    <a:pt x="568" y="18781"/>
                    <a:pt x="635" y="18047"/>
                    <a:pt x="701" y="17146"/>
                  </a:cubicBezTo>
                  <a:cubicBezTo>
                    <a:pt x="801" y="15312"/>
                    <a:pt x="868" y="12777"/>
                    <a:pt x="835" y="10008"/>
                  </a:cubicBezTo>
                  <a:cubicBezTo>
                    <a:pt x="768" y="7273"/>
                    <a:pt x="601" y="4737"/>
                    <a:pt x="401" y="2936"/>
                  </a:cubicBezTo>
                  <a:cubicBezTo>
                    <a:pt x="301" y="2036"/>
                    <a:pt x="234" y="1302"/>
                    <a:pt x="168" y="801"/>
                  </a:cubicBezTo>
                  <a:cubicBezTo>
                    <a:pt x="101" y="568"/>
                    <a:pt x="101" y="368"/>
                    <a:pt x="68" y="201"/>
                  </a:cubicBezTo>
                  <a:cubicBezTo>
                    <a:pt x="68" y="134"/>
                    <a:pt x="34" y="67"/>
                    <a:pt x="34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048333" y="895516"/>
              <a:ext cx="156659" cy="283967"/>
            </a:xfrm>
            <a:custGeom>
              <a:avLst/>
              <a:gdLst/>
              <a:ahLst/>
              <a:cxnLst/>
              <a:rect l="l" t="t" r="r" b="b"/>
              <a:pathLst>
                <a:path w="6773" h="12277" extrusionOk="0">
                  <a:moveTo>
                    <a:pt x="1" y="1"/>
                  </a:moveTo>
                  <a:lnTo>
                    <a:pt x="1" y="1"/>
                  </a:lnTo>
                  <a:cubicBezTo>
                    <a:pt x="68" y="167"/>
                    <a:pt x="134" y="334"/>
                    <a:pt x="201" y="501"/>
                  </a:cubicBezTo>
                  <a:cubicBezTo>
                    <a:pt x="335" y="835"/>
                    <a:pt x="568" y="1302"/>
                    <a:pt x="835" y="1869"/>
                  </a:cubicBezTo>
                  <a:cubicBezTo>
                    <a:pt x="1369" y="3036"/>
                    <a:pt x="2136" y="4604"/>
                    <a:pt x="3070" y="6305"/>
                  </a:cubicBezTo>
                  <a:cubicBezTo>
                    <a:pt x="4004" y="8006"/>
                    <a:pt x="4938" y="9507"/>
                    <a:pt x="5605" y="10575"/>
                  </a:cubicBezTo>
                  <a:cubicBezTo>
                    <a:pt x="5972" y="11109"/>
                    <a:pt x="6239" y="11542"/>
                    <a:pt x="6439" y="11842"/>
                  </a:cubicBezTo>
                  <a:cubicBezTo>
                    <a:pt x="6539" y="12009"/>
                    <a:pt x="6639" y="12143"/>
                    <a:pt x="6772" y="12276"/>
                  </a:cubicBezTo>
                  <a:cubicBezTo>
                    <a:pt x="6706" y="12109"/>
                    <a:pt x="6639" y="11942"/>
                    <a:pt x="6539" y="11809"/>
                  </a:cubicBezTo>
                  <a:lnTo>
                    <a:pt x="5772" y="10508"/>
                  </a:lnTo>
                  <a:cubicBezTo>
                    <a:pt x="5105" y="9407"/>
                    <a:pt x="4204" y="7906"/>
                    <a:pt x="3270" y="6205"/>
                  </a:cubicBezTo>
                  <a:cubicBezTo>
                    <a:pt x="2336" y="4504"/>
                    <a:pt x="1535" y="2936"/>
                    <a:pt x="968" y="1802"/>
                  </a:cubicBezTo>
                  <a:lnTo>
                    <a:pt x="268" y="468"/>
                  </a:lnTo>
                  <a:cubicBezTo>
                    <a:pt x="201" y="301"/>
                    <a:pt x="101" y="134"/>
                    <a:pt x="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5073732" y="432592"/>
              <a:ext cx="98788" cy="535483"/>
            </a:xfrm>
            <a:custGeom>
              <a:avLst/>
              <a:gdLst/>
              <a:ahLst/>
              <a:cxnLst/>
              <a:rect l="l" t="t" r="r" b="b"/>
              <a:pathLst>
                <a:path w="4271" h="23151" extrusionOk="0">
                  <a:moveTo>
                    <a:pt x="3970" y="0"/>
                  </a:moveTo>
                  <a:cubicBezTo>
                    <a:pt x="3937" y="200"/>
                    <a:pt x="3937" y="367"/>
                    <a:pt x="3937" y="567"/>
                  </a:cubicBezTo>
                  <a:lnTo>
                    <a:pt x="3937" y="2068"/>
                  </a:lnTo>
                  <a:cubicBezTo>
                    <a:pt x="3970" y="3403"/>
                    <a:pt x="4003" y="5271"/>
                    <a:pt x="4037" y="7406"/>
                  </a:cubicBezTo>
                  <a:cubicBezTo>
                    <a:pt x="3803" y="8740"/>
                    <a:pt x="3503" y="10208"/>
                    <a:pt x="3136" y="11742"/>
                  </a:cubicBezTo>
                  <a:cubicBezTo>
                    <a:pt x="2402" y="14944"/>
                    <a:pt x="1635" y="17780"/>
                    <a:pt x="1001" y="19848"/>
                  </a:cubicBezTo>
                  <a:lnTo>
                    <a:pt x="267" y="22250"/>
                  </a:lnTo>
                  <a:cubicBezTo>
                    <a:pt x="167" y="22516"/>
                    <a:pt x="101" y="22750"/>
                    <a:pt x="67" y="22917"/>
                  </a:cubicBezTo>
                  <a:cubicBezTo>
                    <a:pt x="34" y="22983"/>
                    <a:pt x="1" y="23083"/>
                    <a:pt x="1" y="23150"/>
                  </a:cubicBezTo>
                  <a:cubicBezTo>
                    <a:pt x="67" y="23083"/>
                    <a:pt x="101" y="22983"/>
                    <a:pt x="134" y="22883"/>
                  </a:cubicBezTo>
                  <a:lnTo>
                    <a:pt x="368" y="22250"/>
                  </a:lnTo>
                  <a:cubicBezTo>
                    <a:pt x="568" y="21682"/>
                    <a:pt x="835" y="20849"/>
                    <a:pt x="1168" y="19848"/>
                  </a:cubicBezTo>
                  <a:cubicBezTo>
                    <a:pt x="1835" y="17813"/>
                    <a:pt x="2636" y="14944"/>
                    <a:pt x="3370" y="11742"/>
                  </a:cubicBezTo>
                  <a:cubicBezTo>
                    <a:pt x="3737" y="10208"/>
                    <a:pt x="4037" y="8740"/>
                    <a:pt x="4270" y="7406"/>
                  </a:cubicBezTo>
                  <a:cubicBezTo>
                    <a:pt x="4204" y="5237"/>
                    <a:pt x="4137" y="3403"/>
                    <a:pt x="4070" y="2068"/>
                  </a:cubicBezTo>
                  <a:cubicBezTo>
                    <a:pt x="4070" y="1435"/>
                    <a:pt x="4003" y="934"/>
                    <a:pt x="4003" y="567"/>
                  </a:cubicBezTo>
                  <a:cubicBezTo>
                    <a:pt x="4003" y="367"/>
                    <a:pt x="4003" y="200"/>
                    <a:pt x="397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6"/>
          <p:cNvSpPr/>
          <p:nvPr/>
        </p:nvSpPr>
        <p:spPr>
          <a:xfrm>
            <a:off x="-9475" y="-28400"/>
            <a:ext cx="109800" cy="5190900"/>
          </a:xfrm>
          <a:prstGeom prst="rect">
            <a:avLst/>
          </a:prstGeom>
          <a:gradFill>
            <a:gsLst>
              <a:gs pos="0">
                <a:srgbClr val="073763"/>
              </a:gs>
              <a:gs pos="100000">
                <a:srgbClr val="0B539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B0275FB0-7C52-6F4C-A3F8-8E35EC79445B}"/>
              </a:ext>
            </a:extLst>
          </p:cNvPr>
          <p:cNvSpPr txBox="1"/>
          <p:nvPr userDrawn="1"/>
        </p:nvSpPr>
        <p:spPr>
          <a:xfrm>
            <a:off x="145997" y="4810596"/>
            <a:ext cx="8828953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 err="1">
                <a:solidFill>
                  <a:schemeClr val="tx1"/>
                </a:solidFill>
              </a:rPr>
              <a:t>Subdepartamento</a:t>
            </a:r>
            <a:r>
              <a:rPr lang="es-CL" sz="1000" dirty="0">
                <a:solidFill>
                  <a:schemeClr val="tx1"/>
                </a:solidFill>
              </a:rPr>
              <a:t> de Leyes </a:t>
            </a:r>
            <a:r>
              <a:rPr lang="es-CL" sz="1000" dirty="0" err="1">
                <a:solidFill>
                  <a:schemeClr val="tx1"/>
                </a:solidFill>
              </a:rPr>
              <a:t>Reparatorias</a:t>
            </a:r>
            <a:r>
              <a:rPr lang="es-CL" sz="1000" dirty="0">
                <a:solidFill>
                  <a:schemeClr val="tx1"/>
                </a:solidFill>
              </a:rPr>
              <a:t> - Exonerados Políticos y Leyes Especiales.</a:t>
            </a:r>
          </a:p>
        </p:txBody>
      </p:sp>
    </p:spTree>
    <p:extLst>
      <p:ext uri="{BB962C8B-B14F-4D97-AF65-F5344CB8AC3E}">
        <p14:creationId xmlns:p14="http://schemas.microsoft.com/office/powerpoint/2010/main" val="4206740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ICIO">
  <p:cSld name="INICIO">
    <p:bg>
      <p:bgPr>
        <a:noFill/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-13834" y="-12952"/>
            <a:ext cx="9180000" cy="5192100"/>
          </a:xfrm>
          <a:prstGeom prst="rect">
            <a:avLst/>
          </a:prstGeom>
          <a:gradFill>
            <a:gsLst>
              <a:gs pos="0">
                <a:srgbClr val="073763"/>
              </a:gs>
              <a:gs pos="100000">
                <a:srgbClr val="0B539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16;p2" descr="Imagen que contiene grande, calle&#10;&#10;Descripción generada automáticamente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48050"/>
            <a:ext cx="9144002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1596" y="0"/>
            <a:ext cx="77876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405000" y="1350000"/>
            <a:ext cx="4135800" cy="28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457200" y="1371600"/>
            <a:ext cx="758574" cy="51433"/>
            <a:chOff x="-85925" y="596334"/>
            <a:chExt cx="1072492" cy="35700"/>
          </a:xfrm>
        </p:grpSpPr>
        <p:sp>
          <p:nvSpPr>
            <p:cNvPr id="21" name="Google Shape;21;p2"/>
            <p:cNvSpPr/>
            <p:nvPr/>
          </p:nvSpPr>
          <p:spPr>
            <a:xfrm>
              <a:off x="-85925" y="596483"/>
              <a:ext cx="484800" cy="35400"/>
            </a:xfrm>
            <a:prstGeom prst="rect">
              <a:avLst/>
            </a:prstGeom>
            <a:solidFill>
              <a:srgbClr val="0075B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98867" y="596334"/>
              <a:ext cx="587700" cy="35700"/>
            </a:xfrm>
            <a:prstGeom prst="rect">
              <a:avLst/>
            </a:prstGeom>
            <a:solidFill>
              <a:srgbClr val="E94D4D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</p:spTree>
    <p:extLst>
      <p:ext uri="{BB962C8B-B14F-4D97-AF65-F5344CB8AC3E}">
        <p14:creationId xmlns:p14="http://schemas.microsoft.com/office/powerpoint/2010/main" val="2048855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on">
  <p:cSld name="Secc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-13833" y="-13841"/>
            <a:ext cx="9180000" cy="33567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6844" y="0"/>
            <a:ext cx="5082433" cy="335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679950" y="924922"/>
            <a:ext cx="3517800" cy="10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679950" y="3358219"/>
            <a:ext cx="44118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2"/>
          </p:nvPr>
        </p:nvSpPr>
        <p:spPr>
          <a:xfrm>
            <a:off x="677250" y="466199"/>
            <a:ext cx="29862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3"/>
          </p:nvPr>
        </p:nvSpPr>
        <p:spPr>
          <a:xfrm>
            <a:off x="677250" y="2276943"/>
            <a:ext cx="29862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4"/>
          </p:nvPr>
        </p:nvSpPr>
        <p:spPr>
          <a:xfrm>
            <a:off x="682185" y="4042874"/>
            <a:ext cx="29862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 b="0">
                <a:solidFill>
                  <a:srgbClr val="434343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5"/>
          </p:nvPr>
        </p:nvSpPr>
        <p:spPr>
          <a:xfrm>
            <a:off x="5463472" y="4042874"/>
            <a:ext cx="29862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8189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on 1">
  <p:cSld name="Seccion 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0" y="2122425"/>
            <a:ext cx="9144000" cy="18900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71437"/>
            <a:ext cx="9180003" cy="184098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1080000" y="2442225"/>
            <a:ext cx="3728700" cy="15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"/>
          </p:nvPr>
        </p:nvSpPr>
        <p:spPr>
          <a:xfrm>
            <a:off x="1155725" y="2122425"/>
            <a:ext cx="2986200" cy="3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130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;p5">
            <a:extLst>
              <a:ext uri="{FF2B5EF4-FFF2-40B4-BE49-F238E27FC236}">
                <a16:creationId xmlns:a16="http://schemas.microsoft.com/office/drawing/2014/main" id="{273903C3-7EC9-BB46-9DAA-CE0928DA3222}"/>
              </a:ext>
            </a:extLst>
          </p:cNvPr>
          <p:cNvSpPr/>
          <p:nvPr userDrawn="1"/>
        </p:nvSpPr>
        <p:spPr>
          <a:xfrm>
            <a:off x="-9475" y="-28409"/>
            <a:ext cx="4572000" cy="5190900"/>
          </a:xfrm>
          <a:prstGeom prst="rect">
            <a:avLst/>
          </a:prstGeom>
          <a:gradFill>
            <a:gsLst>
              <a:gs pos="0">
                <a:srgbClr val="073763"/>
              </a:gs>
              <a:gs pos="100000">
                <a:srgbClr val="0B539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9;p5">
            <a:extLst>
              <a:ext uri="{FF2B5EF4-FFF2-40B4-BE49-F238E27FC236}">
                <a16:creationId xmlns:a16="http://schemas.microsoft.com/office/drawing/2014/main" id="{02AAAD18-F046-D34D-92E3-4FAB06C0DC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371600"/>
            <a:ext cx="3048000" cy="18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6" name="Google Shape;41;p5">
            <a:extLst>
              <a:ext uri="{FF2B5EF4-FFF2-40B4-BE49-F238E27FC236}">
                <a16:creationId xmlns:a16="http://schemas.microsoft.com/office/drawing/2014/main" id="{5E8EAACA-3C97-4F4D-8381-8A2EDE95F70F}"/>
              </a:ext>
            </a:extLst>
          </p:cNvPr>
          <p:cNvGrpSpPr/>
          <p:nvPr userDrawn="1"/>
        </p:nvGrpSpPr>
        <p:grpSpPr>
          <a:xfrm>
            <a:off x="457200" y="1371600"/>
            <a:ext cx="758574" cy="51433"/>
            <a:chOff x="-85925" y="596334"/>
            <a:chExt cx="1072492" cy="35700"/>
          </a:xfrm>
        </p:grpSpPr>
        <p:sp>
          <p:nvSpPr>
            <p:cNvPr id="7" name="Google Shape;42;p5">
              <a:extLst>
                <a:ext uri="{FF2B5EF4-FFF2-40B4-BE49-F238E27FC236}">
                  <a16:creationId xmlns:a16="http://schemas.microsoft.com/office/drawing/2014/main" id="{BB320B5B-63F6-DC48-A8F7-ED72E4ABA9F5}"/>
                </a:ext>
              </a:extLst>
            </p:cNvPr>
            <p:cNvSpPr/>
            <p:nvPr/>
          </p:nvSpPr>
          <p:spPr>
            <a:xfrm>
              <a:off x="-85925" y="596483"/>
              <a:ext cx="484800" cy="35400"/>
            </a:xfrm>
            <a:prstGeom prst="rect">
              <a:avLst/>
            </a:prstGeom>
            <a:solidFill>
              <a:srgbClr val="0075B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8" name="Google Shape;43;p5">
              <a:extLst>
                <a:ext uri="{FF2B5EF4-FFF2-40B4-BE49-F238E27FC236}">
                  <a16:creationId xmlns:a16="http://schemas.microsoft.com/office/drawing/2014/main" id="{55C6D25A-1BB4-AE42-969F-0B77AADEB718}"/>
                </a:ext>
              </a:extLst>
            </p:cNvPr>
            <p:cNvSpPr/>
            <p:nvPr/>
          </p:nvSpPr>
          <p:spPr>
            <a:xfrm>
              <a:off x="398867" y="596334"/>
              <a:ext cx="587700" cy="35700"/>
            </a:xfrm>
            <a:prstGeom prst="rect">
              <a:avLst/>
            </a:prstGeom>
            <a:solidFill>
              <a:srgbClr val="E94D4D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sp>
        <p:nvSpPr>
          <p:cNvPr id="9" name="Google Shape;44;p5">
            <a:extLst>
              <a:ext uri="{FF2B5EF4-FFF2-40B4-BE49-F238E27FC236}">
                <a16:creationId xmlns:a16="http://schemas.microsoft.com/office/drawing/2014/main" id="{6B5DB1CB-6C04-4849-8B5A-0B3C3EDFF7B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9475" y="3448800"/>
            <a:ext cx="3201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9684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ámina texto">
  <p:cSld name="Lámina tex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57200" y="1371600"/>
            <a:ext cx="3048000" cy="23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>
            <a:off x="457200" y="1371600"/>
            <a:ext cx="758574" cy="51433"/>
            <a:chOff x="-85925" y="596334"/>
            <a:chExt cx="1072492" cy="35700"/>
          </a:xfrm>
        </p:grpSpPr>
        <p:sp>
          <p:nvSpPr>
            <p:cNvPr id="50" name="Google Shape;50;p6"/>
            <p:cNvSpPr/>
            <p:nvPr/>
          </p:nvSpPr>
          <p:spPr>
            <a:xfrm>
              <a:off x="-85925" y="596483"/>
              <a:ext cx="484800" cy="35400"/>
            </a:xfrm>
            <a:prstGeom prst="rect">
              <a:avLst/>
            </a:prstGeom>
            <a:solidFill>
              <a:srgbClr val="0075B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398867" y="596334"/>
              <a:ext cx="587700" cy="35700"/>
            </a:xfrm>
            <a:prstGeom prst="rect">
              <a:avLst/>
            </a:prstGeom>
            <a:solidFill>
              <a:srgbClr val="E94D4D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grpSp>
        <p:nvGrpSpPr>
          <p:cNvPr id="52" name="Google Shape;52;p6"/>
          <p:cNvGrpSpPr/>
          <p:nvPr/>
        </p:nvGrpSpPr>
        <p:grpSpPr>
          <a:xfrm>
            <a:off x="4595700" y="439826"/>
            <a:ext cx="4263968" cy="4263738"/>
            <a:chOff x="2541506" y="238925"/>
            <a:chExt cx="3903303" cy="3968113"/>
          </a:xfrm>
        </p:grpSpPr>
        <p:sp>
          <p:nvSpPr>
            <p:cNvPr id="53" name="Google Shape;53;p6"/>
            <p:cNvSpPr/>
            <p:nvPr/>
          </p:nvSpPr>
          <p:spPr>
            <a:xfrm>
              <a:off x="2835465" y="640138"/>
              <a:ext cx="810915" cy="2068562"/>
            </a:xfrm>
            <a:custGeom>
              <a:avLst/>
              <a:gdLst/>
              <a:ahLst/>
              <a:cxnLst/>
              <a:rect l="l" t="t" r="r" b="b"/>
              <a:pathLst>
                <a:path w="35059" h="89432" extrusionOk="0">
                  <a:moveTo>
                    <a:pt x="35059" y="0"/>
                  </a:moveTo>
                  <a:lnTo>
                    <a:pt x="34825" y="100"/>
                  </a:lnTo>
                  <a:lnTo>
                    <a:pt x="34092" y="434"/>
                  </a:lnTo>
                  <a:lnTo>
                    <a:pt x="32957" y="968"/>
                  </a:lnTo>
                  <a:cubicBezTo>
                    <a:pt x="32490" y="1168"/>
                    <a:pt x="31990" y="1468"/>
                    <a:pt x="31423" y="1768"/>
                  </a:cubicBezTo>
                  <a:cubicBezTo>
                    <a:pt x="28187" y="3536"/>
                    <a:pt x="25152" y="5638"/>
                    <a:pt x="22350" y="8073"/>
                  </a:cubicBezTo>
                  <a:cubicBezTo>
                    <a:pt x="20448" y="9741"/>
                    <a:pt x="18614" y="11542"/>
                    <a:pt x="16946" y="13443"/>
                  </a:cubicBezTo>
                  <a:cubicBezTo>
                    <a:pt x="15011" y="15645"/>
                    <a:pt x="13243" y="17980"/>
                    <a:pt x="11642" y="20415"/>
                  </a:cubicBezTo>
                  <a:cubicBezTo>
                    <a:pt x="8040" y="26052"/>
                    <a:pt x="5271" y="32223"/>
                    <a:pt x="3436" y="38661"/>
                  </a:cubicBezTo>
                  <a:cubicBezTo>
                    <a:pt x="1635" y="45133"/>
                    <a:pt x="568" y="51771"/>
                    <a:pt x="267" y="58442"/>
                  </a:cubicBezTo>
                  <a:cubicBezTo>
                    <a:pt x="1" y="63913"/>
                    <a:pt x="134" y="69383"/>
                    <a:pt x="701" y="74821"/>
                  </a:cubicBezTo>
                  <a:cubicBezTo>
                    <a:pt x="1068" y="78490"/>
                    <a:pt x="1802" y="82126"/>
                    <a:pt x="2903" y="85628"/>
                  </a:cubicBezTo>
                  <a:cubicBezTo>
                    <a:pt x="3303" y="86863"/>
                    <a:pt x="3670" y="87830"/>
                    <a:pt x="3937" y="88464"/>
                  </a:cubicBezTo>
                  <a:lnTo>
                    <a:pt x="4270" y="89198"/>
                  </a:lnTo>
                  <a:lnTo>
                    <a:pt x="4270" y="89198"/>
                  </a:lnTo>
                  <a:lnTo>
                    <a:pt x="4003" y="88464"/>
                  </a:lnTo>
                  <a:cubicBezTo>
                    <a:pt x="3737" y="87830"/>
                    <a:pt x="3403" y="86896"/>
                    <a:pt x="3003" y="85628"/>
                  </a:cubicBezTo>
                  <a:cubicBezTo>
                    <a:pt x="1935" y="82092"/>
                    <a:pt x="1235" y="78457"/>
                    <a:pt x="901" y="74787"/>
                  </a:cubicBezTo>
                  <a:cubicBezTo>
                    <a:pt x="334" y="69350"/>
                    <a:pt x="234" y="63913"/>
                    <a:pt x="501" y="58476"/>
                  </a:cubicBezTo>
                  <a:cubicBezTo>
                    <a:pt x="801" y="51771"/>
                    <a:pt x="1869" y="45166"/>
                    <a:pt x="3703" y="38728"/>
                  </a:cubicBezTo>
                  <a:cubicBezTo>
                    <a:pt x="5504" y="32290"/>
                    <a:pt x="8240" y="26152"/>
                    <a:pt x="11876" y="20548"/>
                  </a:cubicBezTo>
                  <a:cubicBezTo>
                    <a:pt x="13443" y="18113"/>
                    <a:pt x="15178" y="15778"/>
                    <a:pt x="17079" y="13577"/>
                  </a:cubicBezTo>
                  <a:cubicBezTo>
                    <a:pt x="18747" y="11675"/>
                    <a:pt x="20549" y="9874"/>
                    <a:pt x="22450" y="8173"/>
                  </a:cubicBezTo>
                  <a:cubicBezTo>
                    <a:pt x="25219" y="5771"/>
                    <a:pt x="28254" y="3636"/>
                    <a:pt x="31456" y="1835"/>
                  </a:cubicBezTo>
                  <a:cubicBezTo>
                    <a:pt x="32023" y="1535"/>
                    <a:pt x="32524" y="1235"/>
                    <a:pt x="32991" y="1001"/>
                  </a:cubicBezTo>
                  <a:lnTo>
                    <a:pt x="34125" y="467"/>
                  </a:lnTo>
                  <a:lnTo>
                    <a:pt x="34825" y="134"/>
                  </a:lnTo>
                  <a:cubicBezTo>
                    <a:pt x="34992" y="34"/>
                    <a:pt x="35059" y="0"/>
                    <a:pt x="35059" y="0"/>
                  </a:cubicBezTo>
                  <a:close/>
                  <a:moveTo>
                    <a:pt x="4270" y="89198"/>
                  </a:moveTo>
                  <a:cubicBezTo>
                    <a:pt x="4337" y="89364"/>
                    <a:pt x="4370" y="89431"/>
                    <a:pt x="4370" y="89431"/>
                  </a:cubicBezTo>
                  <a:lnTo>
                    <a:pt x="4270" y="89198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5766591" y="634725"/>
              <a:ext cx="641187" cy="895038"/>
            </a:xfrm>
            <a:custGeom>
              <a:avLst/>
              <a:gdLst/>
              <a:ahLst/>
              <a:cxnLst/>
              <a:rect l="l" t="t" r="r" b="b"/>
              <a:pathLst>
                <a:path w="27721" h="38696" extrusionOk="0">
                  <a:moveTo>
                    <a:pt x="0" y="1"/>
                  </a:moveTo>
                  <a:lnTo>
                    <a:pt x="100" y="101"/>
                  </a:lnTo>
                  <a:lnTo>
                    <a:pt x="401" y="334"/>
                  </a:lnTo>
                  <a:lnTo>
                    <a:pt x="1535" y="1168"/>
                  </a:lnTo>
                  <a:cubicBezTo>
                    <a:pt x="2002" y="1535"/>
                    <a:pt x="2636" y="1969"/>
                    <a:pt x="3303" y="2536"/>
                  </a:cubicBezTo>
                  <a:lnTo>
                    <a:pt x="4403" y="3403"/>
                  </a:lnTo>
                  <a:lnTo>
                    <a:pt x="4971" y="3870"/>
                  </a:lnTo>
                  <a:lnTo>
                    <a:pt x="5604" y="4404"/>
                  </a:lnTo>
                  <a:cubicBezTo>
                    <a:pt x="6405" y="5105"/>
                    <a:pt x="7339" y="5872"/>
                    <a:pt x="8273" y="6772"/>
                  </a:cubicBezTo>
                  <a:cubicBezTo>
                    <a:pt x="8740" y="7206"/>
                    <a:pt x="9274" y="7640"/>
                    <a:pt x="9741" y="8140"/>
                  </a:cubicBezTo>
                  <a:cubicBezTo>
                    <a:pt x="10241" y="8640"/>
                    <a:pt x="10741" y="9141"/>
                    <a:pt x="11242" y="9641"/>
                  </a:cubicBezTo>
                  <a:cubicBezTo>
                    <a:pt x="13443" y="11909"/>
                    <a:pt x="15478" y="14344"/>
                    <a:pt x="17346" y="16880"/>
                  </a:cubicBezTo>
                  <a:cubicBezTo>
                    <a:pt x="19181" y="19415"/>
                    <a:pt x="20849" y="22117"/>
                    <a:pt x="22316" y="24885"/>
                  </a:cubicBezTo>
                  <a:lnTo>
                    <a:pt x="23284" y="26787"/>
                  </a:lnTo>
                  <a:cubicBezTo>
                    <a:pt x="23584" y="27387"/>
                    <a:pt x="23817" y="28021"/>
                    <a:pt x="24118" y="28621"/>
                  </a:cubicBezTo>
                  <a:cubicBezTo>
                    <a:pt x="24651" y="29789"/>
                    <a:pt x="25052" y="30923"/>
                    <a:pt x="25485" y="31957"/>
                  </a:cubicBezTo>
                  <a:lnTo>
                    <a:pt x="25752" y="32691"/>
                  </a:lnTo>
                  <a:cubicBezTo>
                    <a:pt x="25852" y="32958"/>
                    <a:pt x="25919" y="33191"/>
                    <a:pt x="26019" y="33425"/>
                  </a:cubicBezTo>
                  <a:lnTo>
                    <a:pt x="26453" y="34759"/>
                  </a:lnTo>
                  <a:cubicBezTo>
                    <a:pt x="26753" y="35560"/>
                    <a:pt x="26953" y="36293"/>
                    <a:pt x="27153" y="36894"/>
                  </a:cubicBezTo>
                  <a:cubicBezTo>
                    <a:pt x="27320" y="37461"/>
                    <a:pt x="27453" y="37895"/>
                    <a:pt x="27553" y="38228"/>
                  </a:cubicBezTo>
                  <a:lnTo>
                    <a:pt x="27653" y="38595"/>
                  </a:lnTo>
                  <a:cubicBezTo>
                    <a:pt x="27687" y="38629"/>
                    <a:pt x="27687" y="38662"/>
                    <a:pt x="27720" y="38695"/>
                  </a:cubicBezTo>
                  <a:lnTo>
                    <a:pt x="27720" y="38595"/>
                  </a:lnTo>
                  <a:cubicBezTo>
                    <a:pt x="27687" y="38495"/>
                    <a:pt x="27653" y="38362"/>
                    <a:pt x="27620" y="38228"/>
                  </a:cubicBezTo>
                  <a:cubicBezTo>
                    <a:pt x="27520" y="37895"/>
                    <a:pt x="27420" y="37461"/>
                    <a:pt x="27253" y="36861"/>
                  </a:cubicBezTo>
                  <a:cubicBezTo>
                    <a:pt x="27086" y="36260"/>
                    <a:pt x="26886" y="35526"/>
                    <a:pt x="26586" y="34692"/>
                  </a:cubicBezTo>
                  <a:cubicBezTo>
                    <a:pt x="26453" y="34292"/>
                    <a:pt x="26319" y="33858"/>
                    <a:pt x="26152" y="33391"/>
                  </a:cubicBezTo>
                  <a:cubicBezTo>
                    <a:pt x="26086" y="33158"/>
                    <a:pt x="26019" y="32891"/>
                    <a:pt x="25919" y="32658"/>
                  </a:cubicBezTo>
                  <a:cubicBezTo>
                    <a:pt x="25819" y="32391"/>
                    <a:pt x="25719" y="32157"/>
                    <a:pt x="25619" y="31890"/>
                  </a:cubicBezTo>
                  <a:cubicBezTo>
                    <a:pt x="25252" y="30890"/>
                    <a:pt x="24818" y="29755"/>
                    <a:pt x="24284" y="28555"/>
                  </a:cubicBezTo>
                  <a:cubicBezTo>
                    <a:pt x="24017" y="27988"/>
                    <a:pt x="23751" y="27354"/>
                    <a:pt x="23450" y="26720"/>
                  </a:cubicBezTo>
                  <a:lnTo>
                    <a:pt x="22516" y="24819"/>
                  </a:lnTo>
                  <a:cubicBezTo>
                    <a:pt x="21049" y="22017"/>
                    <a:pt x="19381" y="19315"/>
                    <a:pt x="17546" y="16746"/>
                  </a:cubicBezTo>
                  <a:cubicBezTo>
                    <a:pt x="15645" y="14211"/>
                    <a:pt x="13610" y="11776"/>
                    <a:pt x="11408" y="9541"/>
                  </a:cubicBezTo>
                  <a:lnTo>
                    <a:pt x="9874" y="8040"/>
                  </a:lnTo>
                  <a:cubicBezTo>
                    <a:pt x="9407" y="7540"/>
                    <a:pt x="8873" y="7106"/>
                    <a:pt x="8406" y="6672"/>
                  </a:cubicBezTo>
                  <a:cubicBezTo>
                    <a:pt x="7472" y="5772"/>
                    <a:pt x="6538" y="5004"/>
                    <a:pt x="5704" y="4304"/>
                  </a:cubicBezTo>
                  <a:lnTo>
                    <a:pt x="5071" y="3770"/>
                  </a:lnTo>
                  <a:lnTo>
                    <a:pt x="4470" y="3303"/>
                  </a:lnTo>
                  <a:lnTo>
                    <a:pt x="3369" y="2469"/>
                  </a:lnTo>
                  <a:cubicBezTo>
                    <a:pt x="2702" y="1902"/>
                    <a:pt x="2068" y="1469"/>
                    <a:pt x="1568" y="1135"/>
                  </a:cubicBezTo>
                  <a:lnTo>
                    <a:pt x="401" y="301"/>
                  </a:lnTo>
                  <a:lnTo>
                    <a:pt x="100" y="68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2541506" y="913257"/>
              <a:ext cx="1486033" cy="2241390"/>
            </a:xfrm>
            <a:custGeom>
              <a:avLst/>
              <a:gdLst/>
              <a:ahLst/>
              <a:cxnLst/>
              <a:rect l="l" t="t" r="r" b="b"/>
              <a:pathLst>
                <a:path w="64247" h="96904" extrusionOk="0">
                  <a:moveTo>
                    <a:pt x="64246" y="1"/>
                  </a:moveTo>
                  <a:lnTo>
                    <a:pt x="63379" y="401"/>
                  </a:lnTo>
                  <a:cubicBezTo>
                    <a:pt x="63012" y="601"/>
                    <a:pt x="62512" y="835"/>
                    <a:pt x="61978" y="1135"/>
                  </a:cubicBezTo>
                  <a:lnTo>
                    <a:pt x="60110" y="2202"/>
                  </a:lnTo>
                  <a:cubicBezTo>
                    <a:pt x="50270" y="8173"/>
                    <a:pt x="42397" y="16880"/>
                    <a:pt x="37527" y="27287"/>
                  </a:cubicBezTo>
                  <a:cubicBezTo>
                    <a:pt x="35826" y="30923"/>
                    <a:pt x="34525" y="34759"/>
                    <a:pt x="33658" y="38695"/>
                  </a:cubicBezTo>
                  <a:cubicBezTo>
                    <a:pt x="33191" y="40763"/>
                    <a:pt x="32857" y="42865"/>
                    <a:pt x="32590" y="44966"/>
                  </a:cubicBezTo>
                  <a:cubicBezTo>
                    <a:pt x="32357" y="47168"/>
                    <a:pt x="32257" y="49369"/>
                    <a:pt x="32257" y="51538"/>
                  </a:cubicBezTo>
                  <a:cubicBezTo>
                    <a:pt x="32257" y="58188"/>
                    <a:pt x="33384" y="64738"/>
                    <a:pt x="35604" y="70991"/>
                  </a:cubicBezTo>
                  <a:lnTo>
                    <a:pt x="35604" y="70991"/>
                  </a:lnTo>
                  <a:lnTo>
                    <a:pt x="9908" y="89632"/>
                  </a:lnTo>
                  <a:lnTo>
                    <a:pt x="2469" y="95069"/>
                  </a:lnTo>
                  <a:lnTo>
                    <a:pt x="501" y="96503"/>
                  </a:lnTo>
                  <a:lnTo>
                    <a:pt x="0" y="96904"/>
                  </a:lnTo>
                  <a:lnTo>
                    <a:pt x="501" y="96537"/>
                  </a:lnTo>
                  <a:cubicBezTo>
                    <a:pt x="968" y="96203"/>
                    <a:pt x="1635" y="95736"/>
                    <a:pt x="2502" y="95102"/>
                  </a:cubicBezTo>
                  <a:lnTo>
                    <a:pt x="9974" y="89732"/>
                  </a:lnTo>
                  <a:lnTo>
                    <a:pt x="35793" y="71118"/>
                  </a:lnTo>
                  <a:lnTo>
                    <a:pt x="35859" y="71052"/>
                  </a:lnTo>
                  <a:lnTo>
                    <a:pt x="35826" y="70985"/>
                  </a:lnTo>
                  <a:cubicBezTo>
                    <a:pt x="33624" y="64747"/>
                    <a:pt x="32490" y="58176"/>
                    <a:pt x="32490" y="51538"/>
                  </a:cubicBezTo>
                  <a:cubicBezTo>
                    <a:pt x="32490" y="49369"/>
                    <a:pt x="32590" y="47201"/>
                    <a:pt x="32824" y="45000"/>
                  </a:cubicBezTo>
                  <a:cubicBezTo>
                    <a:pt x="33091" y="42898"/>
                    <a:pt x="33424" y="40830"/>
                    <a:pt x="33891" y="38762"/>
                  </a:cubicBezTo>
                  <a:cubicBezTo>
                    <a:pt x="34759" y="34826"/>
                    <a:pt x="36060" y="31023"/>
                    <a:pt x="37727" y="27387"/>
                  </a:cubicBezTo>
                  <a:cubicBezTo>
                    <a:pt x="42598" y="17013"/>
                    <a:pt x="50403" y="8307"/>
                    <a:pt x="60177" y="2302"/>
                  </a:cubicBezTo>
                  <a:lnTo>
                    <a:pt x="62011" y="1202"/>
                  </a:lnTo>
                  <a:cubicBezTo>
                    <a:pt x="62578" y="901"/>
                    <a:pt x="63045" y="668"/>
                    <a:pt x="63412" y="468"/>
                  </a:cubicBezTo>
                  <a:lnTo>
                    <a:pt x="64246" y="1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3958843" y="238925"/>
              <a:ext cx="1201326" cy="376533"/>
            </a:xfrm>
            <a:custGeom>
              <a:avLst/>
              <a:gdLst/>
              <a:ahLst/>
              <a:cxnLst/>
              <a:rect l="l" t="t" r="r" b="b"/>
              <a:pathLst>
                <a:path w="51938" h="16279" extrusionOk="0">
                  <a:moveTo>
                    <a:pt x="1" y="1"/>
                  </a:moveTo>
                  <a:cubicBezTo>
                    <a:pt x="1" y="1"/>
                    <a:pt x="34" y="1"/>
                    <a:pt x="67" y="67"/>
                  </a:cubicBezTo>
                  <a:lnTo>
                    <a:pt x="201" y="267"/>
                  </a:lnTo>
                  <a:lnTo>
                    <a:pt x="328" y="454"/>
                  </a:lnTo>
                  <a:lnTo>
                    <a:pt x="201" y="234"/>
                  </a:lnTo>
                  <a:lnTo>
                    <a:pt x="67" y="1"/>
                  </a:lnTo>
                  <a:close/>
                  <a:moveTo>
                    <a:pt x="328" y="454"/>
                  </a:moveTo>
                  <a:lnTo>
                    <a:pt x="701" y="1101"/>
                  </a:lnTo>
                  <a:cubicBezTo>
                    <a:pt x="1168" y="1869"/>
                    <a:pt x="1835" y="2936"/>
                    <a:pt x="2669" y="4337"/>
                  </a:cubicBezTo>
                  <a:cubicBezTo>
                    <a:pt x="4404" y="7072"/>
                    <a:pt x="6805" y="11008"/>
                    <a:pt x="9641" y="15578"/>
                  </a:cubicBezTo>
                  <a:lnTo>
                    <a:pt x="9674" y="15645"/>
                  </a:lnTo>
                  <a:lnTo>
                    <a:pt x="9741" y="15645"/>
                  </a:lnTo>
                  <a:cubicBezTo>
                    <a:pt x="13677" y="14578"/>
                    <a:pt x="17680" y="13844"/>
                    <a:pt x="21716" y="13410"/>
                  </a:cubicBezTo>
                  <a:cubicBezTo>
                    <a:pt x="24340" y="13143"/>
                    <a:pt x="26979" y="13010"/>
                    <a:pt x="29623" y="13010"/>
                  </a:cubicBezTo>
                  <a:cubicBezTo>
                    <a:pt x="30945" y="13010"/>
                    <a:pt x="32268" y="13043"/>
                    <a:pt x="33591" y="13110"/>
                  </a:cubicBezTo>
                  <a:cubicBezTo>
                    <a:pt x="36827" y="13243"/>
                    <a:pt x="40029" y="13644"/>
                    <a:pt x="43231" y="14211"/>
                  </a:cubicBezTo>
                  <a:lnTo>
                    <a:pt x="44199" y="14378"/>
                  </a:lnTo>
                  <a:lnTo>
                    <a:pt x="45166" y="14578"/>
                  </a:lnTo>
                  <a:lnTo>
                    <a:pt x="46867" y="14945"/>
                  </a:lnTo>
                  <a:cubicBezTo>
                    <a:pt x="47935" y="15211"/>
                    <a:pt x="48869" y="15445"/>
                    <a:pt x="49603" y="15645"/>
                  </a:cubicBezTo>
                  <a:lnTo>
                    <a:pt x="51337" y="16112"/>
                  </a:lnTo>
                  <a:lnTo>
                    <a:pt x="51771" y="16246"/>
                  </a:lnTo>
                  <a:cubicBezTo>
                    <a:pt x="51804" y="16246"/>
                    <a:pt x="51871" y="16246"/>
                    <a:pt x="51938" y="16279"/>
                  </a:cubicBezTo>
                  <a:cubicBezTo>
                    <a:pt x="51871" y="16246"/>
                    <a:pt x="51838" y="16212"/>
                    <a:pt x="51771" y="16212"/>
                  </a:cubicBezTo>
                  <a:lnTo>
                    <a:pt x="51337" y="16079"/>
                  </a:lnTo>
                  <a:lnTo>
                    <a:pt x="49636" y="15545"/>
                  </a:lnTo>
                  <a:cubicBezTo>
                    <a:pt x="48869" y="15345"/>
                    <a:pt x="47968" y="15111"/>
                    <a:pt x="46901" y="14845"/>
                  </a:cubicBezTo>
                  <a:lnTo>
                    <a:pt x="45166" y="14444"/>
                  </a:lnTo>
                  <a:lnTo>
                    <a:pt x="44232" y="14244"/>
                  </a:lnTo>
                  <a:lnTo>
                    <a:pt x="43231" y="14077"/>
                  </a:lnTo>
                  <a:cubicBezTo>
                    <a:pt x="40062" y="13477"/>
                    <a:pt x="36827" y="13077"/>
                    <a:pt x="33591" y="12910"/>
                  </a:cubicBezTo>
                  <a:cubicBezTo>
                    <a:pt x="32292" y="12844"/>
                    <a:pt x="30992" y="12811"/>
                    <a:pt x="29693" y="12811"/>
                  </a:cubicBezTo>
                  <a:cubicBezTo>
                    <a:pt x="27023" y="12811"/>
                    <a:pt x="24353" y="12952"/>
                    <a:pt x="21683" y="13243"/>
                  </a:cubicBezTo>
                  <a:cubicBezTo>
                    <a:pt x="17670" y="13641"/>
                    <a:pt x="13689" y="14402"/>
                    <a:pt x="9775" y="15460"/>
                  </a:cubicBezTo>
                  <a:lnTo>
                    <a:pt x="9775" y="15460"/>
                  </a:lnTo>
                  <a:cubicBezTo>
                    <a:pt x="6920" y="10946"/>
                    <a:pt x="4497" y="7062"/>
                    <a:pt x="2769" y="4304"/>
                  </a:cubicBezTo>
                  <a:lnTo>
                    <a:pt x="768" y="1101"/>
                  </a:lnTo>
                  <a:lnTo>
                    <a:pt x="328" y="454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5769667" y="2660821"/>
              <a:ext cx="672042" cy="1546217"/>
            </a:xfrm>
            <a:custGeom>
              <a:avLst/>
              <a:gdLst/>
              <a:ahLst/>
              <a:cxnLst/>
              <a:rect l="l" t="t" r="r" b="b"/>
              <a:pathLst>
                <a:path w="29055" h="66849" extrusionOk="0">
                  <a:moveTo>
                    <a:pt x="29055" y="1"/>
                  </a:moveTo>
                  <a:cubicBezTo>
                    <a:pt x="29021" y="68"/>
                    <a:pt x="28988" y="134"/>
                    <a:pt x="28955" y="201"/>
                  </a:cubicBezTo>
                  <a:cubicBezTo>
                    <a:pt x="28921" y="334"/>
                    <a:pt x="28855" y="535"/>
                    <a:pt x="28788" y="768"/>
                  </a:cubicBezTo>
                  <a:cubicBezTo>
                    <a:pt x="28621" y="1268"/>
                    <a:pt x="28421" y="2036"/>
                    <a:pt x="28087" y="2970"/>
                  </a:cubicBezTo>
                  <a:cubicBezTo>
                    <a:pt x="27754" y="3904"/>
                    <a:pt x="27354" y="5071"/>
                    <a:pt x="26820" y="6405"/>
                  </a:cubicBezTo>
                  <a:cubicBezTo>
                    <a:pt x="26286" y="7706"/>
                    <a:pt x="25686" y="9241"/>
                    <a:pt x="24919" y="10842"/>
                  </a:cubicBezTo>
                  <a:cubicBezTo>
                    <a:pt x="23184" y="14678"/>
                    <a:pt x="21116" y="18347"/>
                    <a:pt x="18814" y="21850"/>
                  </a:cubicBezTo>
                  <a:cubicBezTo>
                    <a:pt x="18481" y="22350"/>
                    <a:pt x="18147" y="22851"/>
                    <a:pt x="17813" y="23351"/>
                  </a:cubicBezTo>
                  <a:lnTo>
                    <a:pt x="16746" y="24852"/>
                  </a:lnTo>
                  <a:cubicBezTo>
                    <a:pt x="16012" y="25853"/>
                    <a:pt x="15212" y="26853"/>
                    <a:pt x="14444" y="27854"/>
                  </a:cubicBezTo>
                  <a:cubicBezTo>
                    <a:pt x="14011" y="28388"/>
                    <a:pt x="13610" y="28855"/>
                    <a:pt x="13177" y="29389"/>
                  </a:cubicBezTo>
                  <a:lnTo>
                    <a:pt x="11909" y="30890"/>
                  </a:lnTo>
                  <a:lnTo>
                    <a:pt x="10542" y="32357"/>
                  </a:lnTo>
                  <a:cubicBezTo>
                    <a:pt x="10075" y="32858"/>
                    <a:pt x="9608" y="33358"/>
                    <a:pt x="9141" y="33858"/>
                  </a:cubicBezTo>
                  <a:cubicBezTo>
                    <a:pt x="6305" y="36727"/>
                    <a:pt x="3270" y="39396"/>
                    <a:pt x="67" y="41831"/>
                  </a:cubicBezTo>
                  <a:lnTo>
                    <a:pt x="1" y="41898"/>
                  </a:lnTo>
                  <a:lnTo>
                    <a:pt x="34" y="41964"/>
                  </a:lnTo>
                  <a:cubicBezTo>
                    <a:pt x="3470" y="49203"/>
                    <a:pt x="6439" y="55441"/>
                    <a:pt x="8540" y="59844"/>
                  </a:cubicBezTo>
                  <a:cubicBezTo>
                    <a:pt x="9574" y="62045"/>
                    <a:pt x="10408" y="63813"/>
                    <a:pt x="11009" y="65014"/>
                  </a:cubicBezTo>
                  <a:cubicBezTo>
                    <a:pt x="11275" y="65615"/>
                    <a:pt x="11509" y="66048"/>
                    <a:pt x="11676" y="66382"/>
                  </a:cubicBezTo>
                  <a:lnTo>
                    <a:pt x="11843" y="66749"/>
                  </a:lnTo>
                  <a:cubicBezTo>
                    <a:pt x="11876" y="66815"/>
                    <a:pt x="11909" y="66849"/>
                    <a:pt x="11909" y="66849"/>
                  </a:cubicBezTo>
                  <a:lnTo>
                    <a:pt x="11876" y="66749"/>
                  </a:lnTo>
                  <a:lnTo>
                    <a:pt x="11709" y="66382"/>
                  </a:lnTo>
                  <a:cubicBezTo>
                    <a:pt x="11542" y="66048"/>
                    <a:pt x="11342" y="65581"/>
                    <a:pt x="11075" y="64981"/>
                  </a:cubicBezTo>
                  <a:lnTo>
                    <a:pt x="8640" y="59810"/>
                  </a:lnTo>
                  <a:lnTo>
                    <a:pt x="239" y="41944"/>
                  </a:lnTo>
                  <a:lnTo>
                    <a:pt x="239" y="41944"/>
                  </a:lnTo>
                  <a:cubicBezTo>
                    <a:pt x="3448" y="39523"/>
                    <a:pt x="6459" y="36873"/>
                    <a:pt x="9274" y="33992"/>
                  </a:cubicBezTo>
                  <a:cubicBezTo>
                    <a:pt x="9774" y="33525"/>
                    <a:pt x="10241" y="33025"/>
                    <a:pt x="10675" y="32524"/>
                  </a:cubicBezTo>
                  <a:lnTo>
                    <a:pt x="12043" y="31023"/>
                  </a:lnTo>
                  <a:cubicBezTo>
                    <a:pt x="12476" y="30523"/>
                    <a:pt x="12910" y="30022"/>
                    <a:pt x="13344" y="29522"/>
                  </a:cubicBezTo>
                  <a:cubicBezTo>
                    <a:pt x="13744" y="29022"/>
                    <a:pt x="14211" y="28521"/>
                    <a:pt x="14578" y="27988"/>
                  </a:cubicBezTo>
                  <a:cubicBezTo>
                    <a:pt x="15378" y="26987"/>
                    <a:pt x="16179" y="25986"/>
                    <a:pt x="16879" y="24952"/>
                  </a:cubicBezTo>
                  <a:lnTo>
                    <a:pt x="17980" y="23451"/>
                  </a:lnTo>
                  <a:cubicBezTo>
                    <a:pt x="18314" y="22951"/>
                    <a:pt x="18647" y="22450"/>
                    <a:pt x="18981" y="21950"/>
                  </a:cubicBezTo>
                  <a:cubicBezTo>
                    <a:pt x="21283" y="18447"/>
                    <a:pt x="23317" y="14745"/>
                    <a:pt x="25052" y="10909"/>
                  </a:cubicBezTo>
                  <a:cubicBezTo>
                    <a:pt x="25819" y="9274"/>
                    <a:pt x="26453" y="7773"/>
                    <a:pt x="26920" y="6439"/>
                  </a:cubicBezTo>
                  <a:cubicBezTo>
                    <a:pt x="27420" y="5105"/>
                    <a:pt x="27854" y="3937"/>
                    <a:pt x="28154" y="3003"/>
                  </a:cubicBezTo>
                  <a:cubicBezTo>
                    <a:pt x="28454" y="2036"/>
                    <a:pt x="28655" y="1302"/>
                    <a:pt x="28821" y="768"/>
                  </a:cubicBezTo>
                  <a:cubicBezTo>
                    <a:pt x="28888" y="535"/>
                    <a:pt x="28955" y="334"/>
                    <a:pt x="28988" y="201"/>
                  </a:cubicBezTo>
                  <a:cubicBezTo>
                    <a:pt x="29055" y="68"/>
                    <a:pt x="29055" y="1"/>
                    <a:pt x="29055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5373867" y="1359226"/>
              <a:ext cx="83361" cy="82574"/>
            </a:xfrm>
            <a:custGeom>
              <a:avLst/>
              <a:gdLst/>
              <a:ahLst/>
              <a:cxnLst/>
              <a:rect l="l" t="t" r="r" b="b"/>
              <a:pathLst>
                <a:path w="3604" h="3570" extrusionOk="0">
                  <a:moveTo>
                    <a:pt x="1802" y="0"/>
                  </a:moveTo>
                  <a:cubicBezTo>
                    <a:pt x="801" y="0"/>
                    <a:pt x="1" y="801"/>
                    <a:pt x="1" y="1802"/>
                  </a:cubicBezTo>
                  <a:cubicBezTo>
                    <a:pt x="1" y="2769"/>
                    <a:pt x="801" y="3569"/>
                    <a:pt x="1802" y="3569"/>
                  </a:cubicBezTo>
                  <a:cubicBezTo>
                    <a:pt x="2803" y="3569"/>
                    <a:pt x="3603" y="2769"/>
                    <a:pt x="3603" y="1802"/>
                  </a:cubicBezTo>
                  <a:cubicBezTo>
                    <a:pt x="3603" y="801"/>
                    <a:pt x="2803" y="0"/>
                    <a:pt x="1802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5110000" y="574541"/>
              <a:ext cx="96475" cy="83314"/>
            </a:xfrm>
            <a:custGeom>
              <a:avLst/>
              <a:gdLst/>
              <a:ahLst/>
              <a:cxnLst/>
              <a:rect l="l" t="t" r="r" b="b"/>
              <a:pathLst>
                <a:path w="4171" h="3602" extrusionOk="0">
                  <a:moveTo>
                    <a:pt x="2402" y="1"/>
                  </a:moveTo>
                  <a:cubicBezTo>
                    <a:pt x="801" y="1"/>
                    <a:pt x="0" y="1936"/>
                    <a:pt x="1101" y="3070"/>
                  </a:cubicBezTo>
                  <a:cubicBezTo>
                    <a:pt x="1468" y="3437"/>
                    <a:pt x="1920" y="3602"/>
                    <a:pt x="2362" y="3602"/>
                  </a:cubicBezTo>
                  <a:cubicBezTo>
                    <a:pt x="3286" y="3602"/>
                    <a:pt x="4170" y="2885"/>
                    <a:pt x="4170" y="1802"/>
                  </a:cubicBezTo>
                  <a:cubicBezTo>
                    <a:pt x="4170" y="802"/>
                    <a:pt x="3369" y="1"/>
                    <a:pt x="2402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6348333" y="1490373"/>
              <a:ext cx="96475" cy="82782"/>
            </a:xfrm>
            <a:custGeom>
              <a:avLst/>
              <a:gdLst/>
              <a:ahLst/>
              <a:cxnLst/>
              <a:rect l="l" t="t" r="r" b="b"/>
              <a:pathLst>
                <a:path w="4171" h="3579" extrusionOk="0">
                  <a:moveTo>
                    <a:pt x="2402" y="1"/>
                  </a:moveTo>
                  <a:cubicBezTo>
                    <a:pt x="801" y="1"/>
                    <a:pt x="1" y="1936"/>
                    <a:pt x="1135" y="3070"/>
                  </a:cubicBezTo>
                  <a:cubicBezTo>
                    <a:pt x="1496" y="3421"/>
                    <a:pt x="1936" y="3579"/>
                    <a:pt x="2367" y="3579"/>
                  </a:cubicBezTo>
                  <a:cubicBezTo>
                    <a:pt x="3288" y="3579"/>
                    <a:pt x="4170" y="2859"/>
                    <a:pt x="4170" y="1769"/>
                  </a:cubicBezTo>
                  <a:cubicBezTo>
                    <a:pt x="4170" y="802"/>
                    <a:pt x="3370" y="1"/>
                    <a:pt x="2402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4208045" y="3425429"/>
              <a:ext cx="96475" cy="82574"/>
            </a:xfrm>
            <a:custGeom>
              <a:avLst/>
              <a:gdLst/>
              <a:ahLst/>
              <a:cxnLst/>
              <a:rect l="l" t="t" r="r" b="b"/>
              <a:pathLst>
                <a:path w="4171" h="3570" extrusionOk="0">
                  <a:moveTo>
                    <a:pt x="2403" y="1"/>
                  </a:moveTo>
                  <a:cubicBezTo>
                    <a:pt x="801" y="1"/>
                    <a:pt x="1" y="1936"/>
                    <a:pt x="1135" y="3036"/>
                  </a:cubicBezTo>
                  <a:cubicBezTo>
                    <a:pt x="1493" y="3405"/>
                    <a:pt x="1939" y="3569"/>
                    <a:pt x="2377" y="3569"/>
                  </a:cubicBezTo>
                  <a:cubicBezTo>
                    <a:pt x="3289" y="3569"/>
                    <a:pt x="4171" y="2860"/>
                    <a:pt x="4171" y="1802"/>
                  </a:cubicBezTo>
                  <a:cubicBezTo>
                    <a:pt x="4171" y="801"/>
                    <a:pt x="3370" y="1"/>
                    <a:pt x="2403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3692663" y="3395337"/>
              <a:ext cx="83337" cy="83361"/>
            </a:xfrm>
            <a:custGeom>
              <a:avLst/>
              <a:gdLst/>
              <a:ahLst/>
              <a:cxnLst/>
              <a:rect l="l" t="t" r="r" b="b"/>
              <a:pathLst>
                <a:path w="3603" h="3604" extrusionOk="0">
                  <a:moveTo>
                    <a:pt x="1802" y="1"/>
                  </a:moveTo>
                  <a:cubicBezTo>
                    <a:pt x="801" y="1"/>
                    <a:pt x="0" y="802"/>
                    <a:pt x="0" y="1802"/>
                  </a:cubicBezTo>
                  <a:cubicBezTo>
                    <a:pt x="0" y="2770"/>
                    <a:pt x="801" y="3604"/>
                    <a:pt x="1802" y="3604"/>
                  </a:cubicBezTo>
                  <a:cubicBezTo>
                    <a:pt x="2802" y="3604"/>
                    <a:pt x="3603" y="2770"/>
                    <a:pt x="3603" y="1802"/>
                  </a:cubicBezTo>
                  <a:cubicBezTo>
                    <a:pt x="3603" y="802"/>
                    <a:pt x="2802" y="1"/>
                    <a:pt x="1802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5962571" y="2524261"/>
              <a:ext cx="82574" cy="82574"/>
            </a:xfrm>
            <a:custGeom>
              <a:avLst/>
              <a:gdLst/>
              <a:ahLst/>
              <a:cxnLst/>
              <a:rect l="l" t="t" r="r" b="b"/>
              <a:pathLst>
                <a:path w="3570" h="3570" extrusionOk="0">
                  <a:moveTo>
                    <a:pt x="1768" y="1"/>
                  </a:moveTo>
                  <a:cubicBezTo>
                    <a:pt x="801" y="1"/>
                    <a:pt x="0" y="801"/>
                    <a:pt x="0" y="1802"/>
                  </a:cubicBezTo>
                  <a:cubicBezTo>
                    <a:pt x="0" y="2769"/>
                    <a:pt x="801" y="3570"/>
                    <a:pt x="1768" y="3570"/>
                  </a:cubicBezTo>
                  <a:cubicBezTo>
                    <a:pt x="2769" y="3570"/>
                    <a:pt x="3569" y="2769"/>
                    <a:pt x="3569" y="1802"/>
                  </a:cubicBezTo>
                  <a:cubicBezTo>
                    <a:pt x="3569" y="801"/>
                    <a:pt x="2769" y="1"/>
                    <a:pt x="1768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2844717" y="1512000"/>
              <a:ext cx="96475" cy="82528"/>
            </a:xfrm>
            <a:custGeom>
              <a:avLst/>
              <a:gdLst/>
              <a:ahLst/>
              <a:cxnLst/>
              <a:rect l="l" t="t" r="r" b="b"/>
              <a:pathLst>
                <a:path w="4171" h="3568" extrusionOk="0">
                  <a:moveTo>
                    <a:pt x="2403" y="0"/>
                  </a:moveTo>
                  <a:cubicBezTo>
                    <a:pt x="801" y="0"/>
                    <a:pt x="1" y="1901"/>
                    <a:pt x="1135" y="3036"/>
                  </a:cubicBezTo>
                  <a:cubicBezTo>
                    <a:pt x="1491" y="3403"/>
                    <a:pt x="1935" y="3567"/>
                    <a:pt x="2373" y="3567"/>
                  </a:cubicBezTo>
                  <a:cubicBezTo>
                    <a:pt x="3286" y="3567"/>
                    <a:pt x="4170" y="2851"/>
                    <a:pt x="4170" y="1768"/>
                  </a:cubicBezTo>
                  <a:cubicBezTo>
                    <a:pt x="4170" y="801"/>
                    <a:pt x="3370" y="0"/>
                    <a:pt x="2403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6023519" y="1826013"/>
              <a:ext cx="82574" cy="82574"/>
            </a:xfrm>
            <a:custGeom>
              <a:avLst/>
              <a:gdLst/>
              <a:ahLst/>
              <a:cxnLst/>
              <a:rect l="l" t="t" r="r" b="b"/>
              <a:pathLst>
                <a:path w="3570" h="3570" extrusionOk="0">
                  <a:moveTo>
                    <a:pt x="1768" y="0"/>
                  </a:moveTo>
                  <a:cubicBezTo>
                    <a:pt x="801" y="0"/>
                    <a:pt x="0" y="801"/>
                    <a:pt x="0" y="1768"/>
                  </a:cubicBezTo>
                  <a:cubicBezTo>
                    <a:pt x="0" y="2769"/>
                    <a:pt x="801" y="3570"/>
                    <a:pt x="1768" y="3570"/>
                  </a:cubicBezTo>
                  <a:cubicBezTo>
                    <a:pt x="2769" y="3570"/>
                    <a:pt x="3569" y="2769"/>
                    <a:pt x="3569" y="1768"/>
                  </a:cubicBezTo>
                  <a:cubicBezTo>
                    <a:pt x="3569" y="801"/>
                    <a:pt x="2769" y="0"/>
                    <a:pt x="1768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3293763" y="1667850"/>
              <a:ext cx="96475" cy="82944"/>
            </a:xfrm>
            <a:custGeom>
              <a:avLst/>
              <a:gdLst/>
              <a:ahLst/>
              <a:cxnLst/>
              <a:rect l="l" t="t" r="r" b="b"/>
              <a:pathLst>
                <a:path w="4171" h="3586" extrusionOk="0">
                  <a:moveTo>
                    <a:pt x="2369" y="0"/>
                  </a:moveTo>
                  <a:cubicBezTo>
                    <a:pt x="801" y="0"/>
                    <a:pt x="1" y="1935"/>
                    <a:pt x="1101" y="3069"/>
                  </a:cubicBezTo>
                  <a:cubicBezTo>
                    <a:pt x="1468" y="3425"/>
                    <a:pt x="1919" y="3586"/>
                    <a:pt x="2361" y="3586"/>
                  </a:cubicBezTo>
                  <a:cubicBezTo>
                    <a:pt x="3285" y="3586"/>
                    <a:pt x="4170" y="2884"/>
                    <a:pt x="4170" y="1801"/>
                  </a:cubicBezTo>
                  <a:cubicBezTo>
                    <a:pt x="4170" y="801"/>
                    <a:pt x="3370" y="0"/>
                    <a:pt x="2369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3340069" y="1120039"/>
              <a:ext cx="82574" cy="82574"/>
            </a:xfrm>
            <a:custGeom>
              <a:avLst/>
              <a:gdLst/>
              <a:ahLst/>
              <a:cxnLst/>
              <a:rect l="l" t="t" r="r" b="b"/>
              <a:pathLst>
                <a:path w="3570" h="3570" extrusionOk="0">
                  <a:moveTo>
                    <a:pt x="1768" y="1"/>
                  </a:moveTo>
                  <a:cubicBezTo>
                    <a:pt x="801" y="1"/>
                    <a:pt x="0" y="801"/>
                    <a:pt x="0" y="1768"/>
                  </a:cubicBezTo>
                  <a:cubicBezTo>
                    <a:pt x="0" y="2769"/>
                    <a:pt x="801" y="3570"/>
                    <a:pt x="1768" y="3570"/>
                  </a:cubicBezTo>
                  <a:cubicBezTo>
                    <a:pt x="2769" y="3570"/>
                    <a:pt x="3569" y="2769"/>
                    <a:pt x="3569" y="1768"/>
                  </a:cubicBezTo>
                  <a:cubicBezTo>
                    <a:pt x="3569" y="801"/>
                    <a:pt x="2769" y="1"/>
                    <a:pt x="1768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2908764" y="2708630"/>
              <a:ext cx="48619" cy="40917"/>
            </a:xfrm>
            <a:custGeom>
              <a:avLst/>
              <a:gdLst/>
              <a:ahLst/>
              <a:cxnLst/>
              <a:rect l="l" t="t" r="r" b="b"/>
              <a:pathLst>
                <a:path w="2102" h="1769" extrusionOk="0">
                  <a:moveTo>
                    <a:pt x="1255" y="0"/>
                  </a:moveTo>
                  <a:cubicBezTo>
                    <a:pt x="1238" y="0"/>
                    <a:pt x="1219" y="1"/>
                    <a:pt x="1201" y="2"/>
                  </a:cubicBezTo>
                  <a:cubicBezTo>
                    <a:pt x="401" y="2"/>
                    <a:pt x="0" y="936"/>
                    <a:pt x="568" y="1503"/>
                  </a:cubicBezTo>
                  <a:cubicBezTo>
                    <a:pt x="751" y="1687"/>
                    <a:pt x="977" y="1769"/>
                    <a:pt x="1198" y="1769"/>
                  </a:cubicBezTo>
                  <a:cubicBezTo>
                    <a:pt x="1660" y="1769"/>
                    <a:pt x="2102" y="1411"/>
                    <a:pt x="2102" y="869"/>
                  </a:cubicBezTo>
                  <a:cubicBezTo>
                    <a:pt x="2102" y="419"/>
                    <a:pt x="1730" y="0"/>
                    <a:pt x="1255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3259044" y="2108407"/>
              <a:ext cx="48642" cy="41148"/>
            </a:xfrm>
            <a:custGeom>
              <a:avLst/>
              <a:gdLst/>
              <a:ahLst/>
              <a:cxnLst/>
              <a:rect l="l" t="t" r="r" b="b"/>
              <a:pathLst>
                <a:path w="2103" h="1779" extrusionOk="0">
                  <a:moveTo>
                    <a:pt x="1201" y="0"/>
                  </a:moveTo>
                  <a:cubicBezTo>
                    <a:pt x="401" y="0"/>
                    <a:pt x="1" y="967"/>
                    <a:pt x="568" y="1535"/>
                  </a:cubicBezTo>
                  <a:cubicBezTo>
                    <a:pt x="747" y="1703"/>
                    <a:pt x="966" y="1779"/>
                    <a:pt x="1182" y="1779"/>
                  </a:cubicBezTo>
                  <a:cubicBezTo>
                    <a:pt x="1650" y="1779"/>
                    <a:pt x="2102" y="1426"/>
                    <a:pt x="2102" y="901"/>
                  </a:cubicBezTo>
                  <a:cubicBezTo>
                    <a:pt x="2102" y="400"/>
                    <a:pt x="1702" y="0"/>
                    <a:pt x="1201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3660257" y="2833648"/>
              <a:ext cx="48619" cy="41680"/>
            </a:xfrm>
            <a:custGeom>
              <a:avLst/>
              <a:gdLst/>
              <a:ahLst/>
              <a:cxnLst/>
              <a:rect l="l" t="t" r="r" b="b"/>
              <a:pathLst>
                <a:path w="2102" h="1802" extrusionOk="0">
                  <a:moveTo>
                    <a:pt x="1201" y="1"/>
                  </a:moveTo>
                  <a:cubicBezTo>
                    <a:pt x="401" y="1"/>
                    <a:pt x="0" y="968"/>
                    <a:pt x="567" y="1535"/>
                  </a:cubicBezTo>
                  <a:cubicBezTo>
                    <a:pt x="751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2"/>
                  </a:cubicBezTo>
                  <a:cubicBezTo>
                    <a:pt x="2102" y="401"/>
                    <a:pt x="1702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3448849" y="2098368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0"/>
                  </a:moveTo>
                  <a:cubicBezTo>
                    <a:pt x="401" y="0"/>
                    <a:pt x="0" y="968"/>
                    <a:pt x="568" y="1535"/>
                  </a:cubicBezTo>
                  <a:cubicBezTo>
                    <a:pt x="751" y="1719"/>
                    <a:pt x="977" y="1801"/>
                    <a:pt x="1198" y="1801"/>
                  </a:cubicBezTo>
                  <a:cubicBezTo>
                    <a:pt x="1660" y="1801"/>
                    <a:pt x="2102" y="1442"/>
                    <a:pt x="2102" y="901"/>
                  </a:cubicBezTo>
                  <a:cubicBezTo>
                    <a:pt x="2102" y="401"/>
                    <a:pt x="1702" y="0"/>
                    <a:pt x="1201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3745121" y="1633085"/>
              <a:ext cx="48642" cy="40917"/>
            </a:xfrm>
            <a:custGeom>
              <a:avLst/>
              <a:gdLst/>
              <a:ahLst/>
              <a:cxnLst/>
              <a:rect l="l" t="t" r="r" b="b"/>
              <a:pathLst>
                <a:path w="2103" h="1769" extrusionOk="0">
                  <a:moveTo>
                    <a:pt x="1260" y="0"/>
                  </a:moveTo>
                  <a:cubicBezTo>
                    <a:pt x="1240" y="0"/>
                    <a:pt x="1221" y="1"/>
                    <a:pt x="1201" y="2"/>
                  </a:cubicBezTo>
                  <a:cubicBezTo>
                    <a:pt x="401" y="2"/>
                    <a:pt x="1" y="969"/>
                    <a:pt x="568" y="1503"/>
                  </a:cubicBezTo>
                  <a:cubicBezTo>
                    <a:pt x="751" y="1687"/>
                    <a:pt x="977" y="1769"/>
                    <a:pt x="1198" y="1769"/>
                  </a:cubicBezTo>
                  <a:cubicBezTo>
                    <a:pt x="1660" y="1769"/>
                    <a:pt x="2102" y="1411"/>
                    <a:pt x="2102" y="869"/>
                  </a:cubicBezTo>
                  <a:cubicBezTo>
                    <a:pt x="2102" y="389"/>
                    <a:pt x="1732" y="0"/>
                    <a:pt x="126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3036835" y="2107620"/>
              <a:ext cx="41703" cy="41703"/>
            </a:xfrm>
            <a:custGeom>
              <a:avLst/>
              <a:gdLst/>
              <a:ahLst/>
              <a:cxnLst/>
              <a:rect l="l" t="t" r="r" b="b"/>
              <a:pathLst>
                <a:path w="1803" h="1803" extrusionOk="0">
                  <a:moveTo>
                    <a:pt x="901" y="1"/>
                  </a:moveTo>
                  <a:cubicBezTo>
                    <a:pt x="434" y="1"/>
                    <a:pt x="1" y="401"/>
                    <a:pt x="1" y="901"/>
                  </a:cubicBezTo>
                  <a:cubicBezTo>
                    <a:pt x="1" y="1402"/>
                    <a:pt x="434" y="1802"/>
                    <a:pt x="901" y="1802"/>
                  </a:cubicBezTo>
                  <a:cubicBezTo>
                    <a:pt x="1402" y="1802"/>
                    <a:pt x="1802" y="1402"/>
                    <a:pt x="1802" y="901"/>
                  </a:cubicBezTo>
                  <a:cubicBezTo>
                    <a:pt x="1802" y="401"/>
                    <a:pt x="1402" y="1"/>
                    <a:pt x="9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5788958" y="2924711"/>
              <a:ext cx="48642" cy="41148"/>
            </a:xfrm>
            <a:custGeom>
              <a:avLst/>
              <a:gdLst/>
              <a:ahLst/>
              <a:cxnLst/>
              <a:rect l="l" t="t" r="r" b="b"/>
              <a:pathLst>
                <a:path w="2103" h="1779" extrusionOk="0">
                  <a:moveTo>
                    <a:pt x="1202" y="0"/>
                  </a:moveTo>
                  <a:cubicBezTo>
                    <a:pt x="401" y="0"/>
                    <a:pt x="1" y="967"/>
                    <a:pt x="568" y="1534"/>
                  </a:cubicBezTo>
                  <a:cubicBezTo>
                    <a:pt x="747" y="1703"/>
                    <a:pt x="966" y="1779"/>
                    <a:pt x="1182" y="1779"/>
                  </a:cubicBezTo>
                  <a:cubicBezTo>
                    <a:pt x="1650" y="1779"/>
                    <a:pt x="2102" y="1425"/>
                    <a:pt x="2102" y="901"/>
                  </a:cubicBezTo>
                  <a:cubicBezTo>
                    <a:pt x="2102" y="400"/>
                    <a:pt x="1702" y="0"/>
                    <a:pt x="1202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5644673" y="2815907"/>
              <a:ext cx="48642" cy="41657"/>
            </a:xfrm>
            <a:custGeom>
              <a:avLst/>
              <a:gdLst/>
              <a:ahLst/>
              <a:cxnLst/>
              <a:rect l="l" t="t" r="r" b="b"/>
              <a:pathLst>
                <a:path w="2103" h="1801" extrusionOk="0">
                  <a:moveTo>
                    <a:pt x="1202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2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1"/>
                  </a:cubicBezTo>
                  <a:cubicBezTo>
                    <a:pt x="2102" y="401"/>
                    <a:pt x="1702" y="1"/>
                    <a:pt x="1202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5944044" y="3021926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0"/>
                  </a:moveTo>
                  <a:cubicBezTo>
                    <a:pt x="401" y="0"/>
                    <a:pt x="0" y="967"/>
                    <a:pt x="568" y="1534"/>
                  </a:cubicBezTo>
                  <a:cubicBezTo>
                    <a:pt x="751" y="1718"/>
                    <a:pt x="977" y="1800"/>
                    <a:pt x="1198" y="1800"/>
                  </a:cubicBezTo>
                  <a:cubicBezTo>
                    <a:pt x="1660" y="1800"/>
                    <a:pt x="2102" y="1442"/>
                    <a:pt x="2102" y="901"/>
                  </a:cubicBezTo>
                  <a:cubicBezTo>
                    <a:pt x="2102" y="400"/>
                    <a:pt x="1702" y="0"/>
                    <a:pt x="1201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5128504" y="3041194"/>
              <a:ext cx="48642" cy="41680"/>
            </a:xfrm>
            <a:custGeom>
              <a:avLst/>
              <a:gdLst/>
              <a:ahLst/>
              <a:cxnLst/>
              <a:rect l="l" t="t" r="r" b="b"/>
              <a:pathLst>
                <a:path w="2103" h="1802" extrusionOk="0">
                  <a:moveTo>
                    <a:pt x="1202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2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2"/>
                  </a:cubicBezTo>
                  <a:cubicBezTo>
                    <a:pt x="2102" y="401"/>
                    <a:pt x="1702" y="1"/>
                    <a:pt x="1202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5260460" y="3359856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1"/>
                  </a:moveTo>
                  <a:cubicBezTo>
                    <a:pt x="400" y="1"/>
                    <a:pt x="0" y="968"/>
                    <a:pt x="567" y="1535"/>
                  </a:cubicBezTo>
                  <a:cubicBezTo>
                    <a:pt x="740" y="1719"/>
                    <a:pt x="958" y="1801"/>
                    <a:pt x="1176" y="1801"/>
                  </a:cubicBezTo>
                  <a:cubicBezTo>
                    <a:pt x="1629" y="1801"/>
                    <a:pt x="2079" y="1442"/>
                    <a:pt x="2102" y="901"/>
                  </a:cubicBezTo>
                  <a:cubicBezTo>
                    <a:pt x="2102" y="401"/>
                    <a:pt x="1701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5030525" y="3263403"/>
              <a:ext cx="48642" cy="41680"/>
            </a:xfrm>
            <a:custGeom>
              <a:avLst/>
              <a:gdLst/>
              <a:ahLst/>
              <a:cxnLst/>
              <a:rect l="l" t="t" r="r" b="b"/>
              <a:pathLst>
                <a:path w="2103" h="1802" extrusionOk="0">
                  <a:moveTo>
                    <a:pt x="1201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1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2"/>
                  </a:cubicBezTo>
                  <a:cubicBezTo>
                    <a:pt x="2102" y="401"/>
                    <a:pt x="1702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3691113" y="1400883"/>
              <a:ext cx="47856" cy="41657"/>
            </a:xfrm>
            <a:custGeom>
              <a:avLst/>
              <a:gdLst/>
              <a:ahLst/>
              <a:cxnLst/>
              <a:rect l="l" t="t" r="r" b="b"/>
              <a:pathLst>
                <a:path w="2069" h="1801" extrusionOk="0">
                  <a:moveTo>
                    <a:pt x="1201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1" y="1719"/>
                    <a:pt x="973" y="1801"/>
                    <a:pt x="1190" y="1801"/>
                  </a:cubicBezTo>
                  <a:cubicBezTo>
                    <a:pt x="1642" y="1801"/>
                    <a:pt x="2069" y="1443"/>
                    <a:pt x="2069" y="901"/>
                  </a:cubicBezTo>
                  <a:cubicBezTo>
                    <a:pt x="2069" y="401"/>
                    <a:pt x="1668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4180289" y="1160169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0"/>
                  </a:moveTo>
                  <a:cubicBezTo>
                    <a:pt x="400" y="0"/>
                    <a:pt x="0" y="967"/>
                    <a:pt x="567" y="1535"/>
                  </a:cubicBezTo>
                  <a:cubicBezTo>
                    <a:pt x="751" y="1718"/>
                    <a:pt x="976" y="1800"/>
                    <a:pt x="1198" y="1800"/>
                  </a:cubicBezTo>
                  <a:cubicBezTo>
                    <a:pt x="1659" y="1800"/>
                    <a:pt x="2102" y="1442"/>
                    <a:pt x="2102" y="901"/>
                  </a:cubicBezTo>
                  <a:cubicBezTo>
                    <a:pt x="2068" y="400"/>
                    <a:pt x="1668" y="0"/>
                    <a:pt x="1201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4785948" y="1103061"/>
              <a:ext cx="47856" cy="41657"/>
            </a:xfrm>
            <a:custGeom>
              <a:avLst/>
              <a:gdLst/>
              <a:ahLst/>
              <a:cxnLst/>
              <a:rect l="l" t="t" r="r" b="b"/>
              <a:pathLst>
                <a:path w="2069" h="1801" extrusionOk="0">
                  <a:moveTo>
                    <a:pt x="1201" y="1"/>
                  </a:moveTo>
                  <a:cubicBezTo>
                    <a:pt x="401" y="1"/>
                    <a:pt x="0" y="968"/>
                    <a:pt x="534" y="1535"/>
                  </a:cubicBezTo>
                  <a:cubicBezTo>
                    <a:pt x="718" y="1719"/>
                    <a:pt x="943" y="1801"/>
                    <a:pt x="1165" y="1801"/>
                  </a:cubicBezTo>
                  <a:cubicBezTo>
                    <a:pt x="1626" y="1801"/>
                    <a:pt x="2069" y="1443"/>
                    <a:pt x="2069" y="901"/>
                  </a:cubicBezTo>
                  <a:cubicBezTo>
                    <a:pt x="2069" y="401"/>
                    <a:pt x="1668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5738048" y="606946"/>
              <a:ext cx="48619" cy="41680"/>
            </a:xfrm>
            <a:custGeom>
              <a:avLst/>
              <a:gdLst/>
              <a:ahLst/>
              <a:cxnLst/>
              <a:rect l="l" t="t" r="r" b="b"/>
              <a:pathLst>
                <a:path w="2102" h="1802" extrusionOk="0">
                  <a:moveTo>
                    <a:pt x="1201" y="1"/>
                  </a:moveTo>
                  <a:cubicBezTo>
                    <a:pt x="400" y="1"/>
                    <a:pt x="0" y="968"/>
                    <a:pt x="567" y="1535"/>
                  </a:cubicBezTo>
                  <a:cubicBezTo>
                    <a:pt x="751" y="1719"/>
                    <a:pt x="976" y="1801"/>
                    <a:pt x="1198" y="1801"/>
                  </a:cubicBezTo>
                  <a:cubicBezTo>
                    <a:pt x="1659" y="1801"/>
                    <a:pt x="2102" y="1443"/>
                    <a:pt x="2102" y="902"/>
                  </a:cubicBezTo>
                  <a:cubicBezTo>
                    <a:pt x="2102" y="401"/>
                    <a:pt x="1701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4147098" y="573014"/>
              <a:ext cx="48642" cy="41657"/>
            </a:xfrm>
            <a:custGeom>
              <a:avLst/>
              <a:gdLst/>
              <a:ahLst/>
              <a:cxnLst/>
              <a:rect l="l" t="t" r="r" b="b"/>
              <a:pathLst>
                <a:path w="2103" h="1801" extrusionOk="0">
                  <a:moveTo>
                    <a:pt x="1202" y="0"/>
                  </a:moveTo>
                  <a:cubicBezTo>
                    <a:pt x="401" y="0"/>
                    <a:pt x="1" y="968"/>
                    <a:pt x="568" y="1535"/>
                  </a:cubicBezTo>
                  <a:cubicBezTo>
                    <a:pt x="751" y="1718"/>
                    <a:pt x="977" y="1801"/>
                    <a:pt x="1198" y="1801"/>
                  </a:cubicBezTo>
                  <a:cubicBezTo>
                    <a:pt x="1660" y="1801"/>
                    <a:pt x="2102" y="1442"/>
                    <a:pt x="2102" y="901"/>
                  </a:cubicBezTo>
                  <a:cubicBezTo>
                    <a:pt x="2102" y="401"/>
                    <a:pt x="1702" y="0"/>
                    <a:pt x="1202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3649456" y="1660888"/>
              <a:ext cx="310173" cy="1212151"/>
            </a:xfrm>
            <a:custGeom>
              <a:avLst/>
              <a:gdLst/>
              <a:ahLst/>
              <a:cxnLst/>
              <a:rect l="l" t="t" r="r" b="b"/>
              <a:pathLst>
                <a:path w="13410" h="52406" extrusionOk="0">
                  <a:moveTo>
                    <a:pt x="5371" y="1"/>
                  </a:moveTo>
                  <a:cubicBezTo>
                    <a:pt x="5371" y="1"/>
                    <a:pt x="5337" y="34"/>
                    <a:pt x="5304" y="134"/>
                  </a:cubicBezTo>
                  <a:cubicBezTo>
                    <a:pt x="5337" y="101"/>
                    <a:pt x="5371" y="34"/>
                    <a:pt x="5371" y="1"/>
                  </a:cubicBezTo>
                  <a:close/>
                  <a:moveTo>
                    <a:pt x="5304" y="134"/>
                  </a:moveTo>
                  <a:lnTo>
                    <a:pt x="5304" y="134"/>
                  </a:lnTo>
                  <a:cubicBezTo>
                    <a:pt x="5237" y="201"/>
                    <a:pt x="5171" y="335"/>
                    <a:pt x="5071" y="501"/>
                  </a:cubicBezTo>
                  <a:cubicBezTo>
                    <a:pt x="4904" y="835"/>
                    <a:pt x="4637" y="1302"/>
                    <a:pt x="4303" y="1969"/>
                  </a:cubicBezTo>
                  <a:cubicBezTo>
                    <a:pt x="3436" y="3804"/>
                    <a:pt x="2702" y="5705"/>
                    <a:pt x="2102" y="7640"/>
                  </a:cubicBezTo>
                  <a:cubicBezTo>
                    <a:pt x="1201" y="10508"/>
                    <a:pt x="601" y="13477"/>
                    <a:pt x="267" y="16479"/>
                  </a:cubicBezTo>
                  <a:cubicBezTo>
                    <a:pt x="234" y="16913"/>
                    <a:pt x="200" y="17347"/>
                    <a:pt x="167" y="17780"/>
                  </a:cubicBezTo>
                  <a:cubicBezTo>
                    <a:pt x="100" y="18181"/>
                    <a:pt x="67" y="18648"/>
                    <a:pt x="67" y="19081"/>
                  </a:cubicBezTo>
                  <a:lnTo>
                    <a:pt x="34" y="20449"/>
                  </a:lnTo>
                  <a:lnTo>
                    <a:pt x="34" y="21817"/>
                  </a:lnTo>
                  <a:cubicBezTo>
                    <a:pt x="34" y="22050"/>
                    <a:pt x="0" y="22284"/>
                    <a:pt x="34" y="22517"/>
                  </a:cubicBezTo>
                  <a:cubicBezTo>
                    <a:pt x="34" y="22751"/>
                    <a:pt x="67" y="22984"/>
                    <a:pt x="67" y="23218"/>
                  </a:cubicBezTo>
                  <a:lnTo>
                    <a:pt x="167" y="24652"/>
                  </a:lnTo>
                  <a:cubicBezTo>
                    <a:pt x="267" y="25586"/>
                    <a:pt x="334" y="26553"/>
                    <a:pt x="501" y="27521"/>
                  </a:cubicBezTo>
                  <a:cubicBezTo>
                    <a:pt x="1068" y="31190"/>
                    <a:pt x="2135" y="34759"/>
                    <a:pt x="3636" y="38128"/>
                  </a:cubicBezTo>
                  <a:cubicBezTo>
                    <a:pt x="4870" y="40864"/>
                    <a:pt x="6372" y="43499"/>
                    <a:pt x="8106" y="45967"/>
                  </a:cubicBezTo>
                  <a:lnTo>
                    <a:pt x="9174" y="47468"/>
                  </a:lnTo>
                  <a:cubicBezTo>
                    <a:pt x="9507" y="47935"/>
                    <a:pt x="9874" y="48336"/>
                    <a:pt x="10174" y="48736"/>
                  </a:cubicBezTo>
                  <a:lnTo>
                    <a:pt x="11075" y="49870"/>
                  </a:lnTo>
                  <a:cubicBezTo>
                    <a:pt x="11342" y="50204"/>
                    <a:pt x="11642" y="50470"/>
                    <a:pt x="11875" y="50737"/>
                  </a:cubicBezTo>
                  <a:lnTo>
                    <a:pt x="12976" y="51971"/>
                  </a:lnTo>
                  <a:lnTo>
                    <a:pt x="13276" y="52272"/>
                  </a:lnTo>
                  <a:cubicBezTo>
                    <a:pt x="13343" y="52372"/>
                    <a:pt x="13377" y="52405"/>
                    <a:pt x="13377" y="52405"/>
                  </a:cubicBezTo>
                  <a:cubicBezTo>
                    <a:pt x="13410" y="52372"/>
                    <a:pt x="13377" y="52338"/>
                    <a:pt x="13276" y="52238"/>
                  </a:cubicBezTo>
                  <a:lnTo>
                    <a:pt x="12976" y="51938"/>
                  </a:lnTo>
                  <a:lnTo>
                    <a:pt x="11909" y="50671"/>
                  </a:lnTo>
                  <a:cubicBezTo>
                    <a:pt x="11675" y="50404"/>
                    <a:pt x="11408" y="50103"/>
                    <a:pt x="11142" y="49770"/>
                  </a:cubicBezTo>
                  <a:lnTo>
                    <a:pt x="10241" y="48636"/>
                  </a:lnTo>
                  <a:cubicBezTo>
                    <a:pt x="9941" y="48235"/>
                    <a:pt x="9574" y="47835"/>
                    <a:pt x="9240" y="47368"/>
                  </a:cubicBezTo>
                  <a:lnTo>
                    <a:pt x="8206" y="45867"/>
                  </a:lnTo>
                  <a:cubicBezTo>
                    <a:pt x="6472" y="43399"/>
                    <a:pt x="5004" y="40763"/>
                    <a:pt x="3770" y="38028"/>
                  </a:cubicBezTo>
                  <a:cubicBezTo>
                    <a:pt x="2302" y="34659"/>
                    <a:pt x="1268" y="31123"/>
                    <a:pt x="701" y="27487"/>
                  </a:cubicBezTo>
                  <a:cubicBezTo>
                    <a:pt x="501" y="26520"/>
                    <a:pt x="467" y="25553"/>
                    <a:pt x="334" y="24619"/>
                  </a:cubicBezTo>
                  <a:lnTo>
                    <a:pt x="234" y="23184"/>
                  </a:lnTo>
                  <a:cubicBezTo>
                    <a:pt x="234" y="22951"/>
                    <a:pt x="200" y="22717"/>
                    <a:pt x="200" y="22484"/>
                  </a:cubicBezTo>
                  <a:lnTo>
                    <a:pt x="200" y="21783"/>
                  </a:lnTo>
                  <a:cubicBezTo>
                    <a:pt x="200" y="21350"/>
                    <a:pt x="200" y="20883"/>
                    <a:pt x="200" y="20416"/>
                  </a:cubicBezTo>
                  <a:cubicBezTo>
                    <a:pt x="234" y="19982"/>
                    <a:pt x="234" y="19515"/>
                    <a:pt x="267" y="19081"/>
                  </a:cubicBezTo>
                  <a:cubicBezTo>
                    <a:pt x="267" y="18648"/>
                    <a:pt x="301" y="18214"/>
                    <a:pt x="334" y="17780"/>
                  </a:cubicBezTo>
                  <a:cubicBezTo>
                    <a:pt x="367" y="17313"/>
                    <a:pt x="401" y="16913"/>
                    <a:pt x="434" y="16479"/>
                  </a:cubicBezTo>
                  <a:cubicBezTo>
                    <a:pt x="768" y="13511"/>
                    <a:pt x="1368" y="10542"/>
                    <a:pt x="2235" y="7673"/>
                  </a:cubicBezTo>
                  <a:cubicBezTo>
                    <a:pt x="2836" y="5738"/>
                    <a:pt x="3570" y="3837"/>
                    <a:pt x="4403" y="2002"/>
                  </a:cubicBezTo>
                  <a:cubicBezTo>
                    <a:pt x="4704" y="1335"/>
                    <a:pt x="4937" y="835"/>
                    <a:pt x="5104" y="501"/>
                  </a:cubicBezTo>
                  <a:lnTo>
                    <a:pt x="5304" y="134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3056911" y="1160169"/>
              <a:ext cx="324838" cy="1020010"/>
            </a:xfrm>
            <a:custGeom>
              <a:avLst/>
              <a:gdLst/>
              <a:ahLst/>
              <a:cxnLst/>
              <a:rect l="l" t="t" r="r" b="b"/>
              <a:pathLst>
                <a:path w="14044" h="44099" extrusionOk="0">
                  <a:moveTo>
                    <a:pt x="14043" y="0"/>
                  </a:moveTo>
                  <a:lnTo>
                    <a:pt x="14043" y="0"/>
                  </a:lnTo>
                  <a:cubicBezTo>
                    <a:pt x="14010" y="33"/>
                    <a:pt x="14010" y="67"/>
                    <a:pt x="13977" y="100"/>
                  </a:cubicBezTo>
                  <a:lnTo>
                    <a:pt x="13777" y="400"/>
                  </a:lnTo>
                  <a:lnTo>
                    <a:pt x="13009" y="1535"/>
                  </a:lnTo>
                  <a:lnTo>
                    <a:pt x="12476" y="2368"/>
                  </a:lnTo>
                  <a:cubicBezTo>
                    <a:pt x="12242" y="2669"/>
                    <a:pt x="12075" y="3002"/>
                    <a:pt x="11842" y="3369"/>
                  </a:cubicBezTo>
                  <a:cubicBezTo>
                    <a:pt x="11408" y="4103"/>
                    <a:pt x="10874" y="4904"/>
                    <a:pt x="10374" y="5838"/>
                  </a:cubicBezTo>
                  <a:lnTo>
                    <a:pt x="9540" y="7305"/>
                  </a:lnTo>
                  <a:cubicBezTo>
                    <a:pt x="9273" y="7806"/>
                    <a:pt x="9006" y="8339"/>
                    <a:pt x="8706" y="8906"/>
                  </a:cubicBezTo>
                  <a:cubicBezTo>
                    <a:pt x="8106" y="9974"/>
                    <a:pt x="7572" y="11208"/>
                    <a:pt x="6972" y="12476"/>
                  </a:cubicBezTo>
                  <a:cubicBezTo>
                    <a:pt x="4470" y="18046"/>
                    <a:pt x="2635" y="23884"/>
                    <a:pt x="1468" y="29855"/>
                  </a:cubicBezTo>
                  <a:cubicBezTo>
                    <a:pt x="1234" y="31222"/>
                    <a:pt x="967" y="32523"/>
                    <a:pt x="801" y="33791"/>
                  </a:cubicBezTo>
                  <a:cubicBezTo>
                    <a:pt x="701" y="34391"/>
                    <a:pt x="600" y="34992"/>
                    <a:pt x="567" y="35559"/>
                  </a:cubicBezTo>
                  <a:cubicBezTo>
                    <a:pt x="500" y="36159"/>
                    <a:pt x="434" y="36726"/>
                    <a:pt x="367" y="37227"/>
                  </a:cubicBezTo>
                  <a:cubicBezTo>
                    <a:pt x="234" y="38294"/>
                    <a:pt x="200" y="39262"/>
                    <a:pt x="167" y="40095"/>
                  </a:cubicBezTo>
                  <a:cubicBezTo>
                    <a:pt x="133" y="40529"/>
                    <a:pt x="100" y="40896"/>
                    <a:pt x="67" y="41263"/>
                  </a:cubicBezTo>
                  <a:cubicBezTo>
                    <a:pt x="33" y="41630"/>
                    <a:pt x="33" y="41963"/>
                    <a:pt x="33" y="42264"/>
                  </a:cubicBezTo>
                  <a:cubicBezTo>
                    <a:pt x="33" y="42831"/>
                    <a:pt x="33" y="43298"/>
                    <a:pt x="33" y="43631"/>
                  </a:cubicBezTo>
                  <a:lnTo>
                    <a:pt x="33" y="43965"/>
                  </a:lnTo>
                  <a:cubicBezTo>
                    <a:pt x="0" y="44032"/>
                    <a:pt x="0" y="44065"/>
                    <a:pt x="33" y="44098"/>
                  </a:cubicBezTo>
                  <a:cubicBezTo>
                    <a:pt x="33" y="44065"/>
                    <a:pt x="67" y="43998"/>
                    <a:pt x="67" y="43965"/>
                  </a:cubicBezTo>
                  <a:lnTo>
                    <a:pt x="67" y="43631"/>
                  </a:lnTo>
                  <a:cubicBezTo>
                    <a:pt x="100" y="43298"/>
                    <a:pt x="133" y="42831"/>
                    <a:pt x="133" y="42264"/>
                  </a:cubicBezTo>
                  <a:cubicBezTo>
                    <a:pt x="167" y="41963"/>
                    <a:pt x="167" y="41630"/>
                    <a:pt x="200" y="41263"/>
                  </a:cubicBezTo>
                  <a:cubicBezTo>
                    <a:pt x="234" y="40896"/>
                    <a:pt x="234" y="40529"/>
                    <a:pt x="267" y="40095"/>
                  </a:cubicBezTo>
                  <a:cubicBezTo>
                    <a:pt x="367" y="39262"/>
                    <a:pt x="400" y="38294"/>
                    <a:pt x="534" y="37260"/>
                  </a:cubicBezTo>
                  <a:cubicBezTo>
                    <a:pt x="600" y="36693"/>
                    <a:pt x="667" y="36159"/>
                    <a:pt x="734" y="35592"/>
                  </a:cubicBezTo>
                  <a:cubicBezTo>
                    <a:pt x="801" y="34992"/>
                    <a:pt x="901" y="34425"/>
                    <a:pt x="1001" y="33791"/>
                  </a:cubicBezTo>
                  <a:cubicBezTo>
                    <a:pt x="1168" y="32557"/>
                    <a:pt x="1401" y="31256"/>
                    <a:pt x="1668" y="29888"/>
                  </a:cubicBezTo>
                  <a:cubicBezTo>
                    <a:pt x="2268" y="26919"/>
                    <a:pt x="3036" y="23951"/>
                    <a:pt x="3936" y="21082"/>
                  </a:cubicBezTo>
                  <a:cubicBezTo>
                    <a:pt x="4870" y="18180"/>
                    <a:pt x="5971" y="15344"/>
                    <a:pt x="7172" y="12542"/>
                  </a:cubicBezTo>
                  <a:cubicBezTo>
                    <a:pt x="7772" y="11275"/>
                    <a:pt x="8306" y="10074"/>
                    <a:pt x="8873" y="8973"/>
                  </a:cubicBezTo>
                  <a:cubicBezTo>
                    <a:pt x="9173" y="8406"/>
                    <a:pt x="9440" y="7872"/>
                    <a:pt x="9707" y="7339"/>
                  </a:cubicBezTo>
                  <a:lnTo>
                    <a:pt x="10508" y="5904"/>
                  </a:lnTo>
                  <a:cubicBezTo>
                    <a:pt x="11008" y="4970"/>
                    <a:pt x="11542" y="4136"/>
                    <a:pt x="11942" y="3436"/>
                  </a:cubicBezTo>
                  <a:lnTo>
                    <a:pt x="12542" y="2402"/>
                  </a:lnTo>
                  <a:lnTo>
                    <a:pt x="13076" y="1568"/>
                  </a:lnTo>
                  <a:lnTo>
                    <a:pt x="13810" y="434"/>
                  </a:lnTo>
                  <a:lnTo>
                    <a:pt x="14010" y="134"/>
                  </a:lnTo>
                  <a:cubicBezTo>
                    <a:pt x="14010" y="100"/>
                    <a:pt x="14043" y="67"/>
                    <a:pt x="14043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4307574" y="923272"/>
              <a:ext cx="724524" cy="69483"/>
            </a:xfrm>
            <a:custGeom>
              <a:avLst/>
              <a:gdLst/>
              <a:ahLst/>
              <a:cxnLst/>
              <a:rect l="l" t="t" r="r" b="b"/>
              <a:pathLst>
                <a:path w="31324" h="3004" extrusionOk="0">
                  <a:moveTo>
                    <a:pt x="15992" y="0"/>
                  </a:moveTo>
                  <a:cubicBezTo>
                    <a:pt x="13800" y="0"/>
                    <a:pt x="11606" y="167"/>
                    <a:pt x="9441" y="502"/>
                  </a:cubicBezTo>
                  <a:cubicBezTo>
                    <a:pt x="8474" y="635"/>
                    <a:pt x="7573" y="769"/>
                    <a:pt x="6739" y="969"/>
                  </a:cubicBezTo>
                  <a:cubicBezTo>
                    <a:pt x="6339" y="1069"/>
                    <a:pt x="5939" y="1136"/>
                    <a:pt x="5538" y="1236"/>
                  </a:cubicBezTo>
                  <a:lnTo>
                    <a:pt x="4437" y="1536"/>
                  </a:lnTo>
                  <a:cubicBezTo>
                    <a:pt x="3737" y="1703"/>
                    <a:pt x="3137" y="1903"/>
                    <a:pt x="2569" y="2070"/>
                  </a:cubicBezTo>
                  <a:cubicBezTo>
                    <a:pt x="2002" y="2236"/>
                    <a:pt x="1535" y="2403"/>
                    <a:pt x="1168" y="2537"/>
                  </a:cubicBezTo>
                  <a:lnTo>
                    <a:pt x="301" y="2870"/>
                  </a:lnTo>
                  <a:cubicBezTo>
                    <a:pt x="201" y="2904"/>
                    <a:pt x="101" y="2970"/>
                    <a:pt x="1" y="3004"/>
                  </a:cubicBezTo>
                  <a:cubicBezTo>
                    <a:pt x="101" y="3004"/>
                    <a:pt x="201" y="2970"/>
                    <a:pt x="301" y="2937"/>
                  </a:cubicBezTo>
                  <a:lnTo>
                    <a:pt x="1202" y="2637"/>
                  </a:lnTo>
                  <a:cubicBezTo>
                    <a:pt x="1569" y="2503"/>
                    <a:pt x="2036" y="2336"/>
                    <a:pt x="2603" y="2203"/>
                  </a:cubicBezTo>
                  <a:cubicBezTo>
                    <a:pt x="3137" y="2036"/>
                    <a:pt x="3770" y="1836"/>
                    <a:pt x="4471" y="1669"/>
                  </a:cubicBezTo>
                  <a:lnTo>
                    <a:pt x="5572" y="1402"/>
                  </a:lnTo>
                  <a:cubicBezTo>
                    <a:pt x="5939" y="1302"/>
                    <a:pt x="6372" y="1236"/>
                    <a:pt x="6772" y="1136"/>
                  </a:cubicBezTo>
                  <a:cubicBezTo>
                    <a:pt x="7606" y="969"/>
                    <a:pt x="8507" y="835"/>
                    <a:pt x="9441" y="702"/>
                  </a:cubicBezTo>
                  <a:cubicBezTo>
                    <a:pt x="11509" y="402"/>
                    <a:pt x="13577" y="235"/>
                    <a:pt x="15645" y="235"/>
                  </a:cubicBezTo>
                  <a:cubicBezTo>
                    <a:pt x="15854" y="232"/>
                    <a:pt x="16063" y="230"/>
                    <a:pt x="16272" y="230"/>
                  </a:cubicBezTo>
                  <a:cubicBezTo>
                    <a:pt x="18131" y="230"/>
                    <a:pt x="19991" y="362"/>
                    <a:pt x="21850" y="602"/>
                  </a:cubicBezTo>
                  <a:cubicBezTo>
                    <a:pt x="22784" y="735"/>
                    <a:pt x="23685" y="835"/>
                    <a:pt x="24518" y="1002"/>
                  </a:cubicBezTo>
                  <a:cubicBezTo>
                    <a:pt x="24919" y="1102"/>
                    <a:pt x="25352" y="1169"/>
                    <a:pt x="25719" y="1236"/>
                  </a:cubicBezTo>
                  <a:lnTo>
                    <a:pt x="26820" y="1503"/>
                  </a:lnTo>
                  <a:cubicBezTo>
                    <a:pt x="27521" y="1636"/>
                    <a:pt x="28154" y="1836"/>
                    <a:pt x="28721" y="2003"/>
                  </a:cubicBezTo>
                  <a:cubicBezTo>
                    <a:pt x="29255" y="2136"/>
                    <a:pt x="29756" y="2270"/>
                    <a:pt x="30122" y="2403"/>
                  </a:cubicBezTo>
                  <a:lnTo>
                    <a:pt x="31023" y="2670"/>
                  </a:lnTo>
                  <a:cubicBezTo>
                    <a:pt x="31123" y="2703"/>
                    <a:pt x="31223" y="2737"/>
                    <a:pt x="31323" y="2770"/>
                  </a:cubicBezTo>
                  <a:cubicBezTo>
                    <a:pt x="31223" y="2703"/>
                    <a:pt x="31123" y="2670"/>
                    <a:pt x="31023" y="2637"/>
                  </a:cubicBezTo>
                  <a:lnTo>
                    <a:pt x="30156" y="2336"/>
                  </a:lnTo>
                  <a:cubicBezTo>
                    <a:pt x="29756" y="2203"/>
                    <a:pt x="29289" y="2036"/>
                    <a:pt x="28755" y="1869"/>
                  </a:cubicBezTo>
                  <a:cubicBezTo>
                    <a:pt x="28188" y="1703"/>
                    <a:pt x="27587" y="1503"/>
                    <a:pt x="26853" y="1369"/>
                  </a:cubicBezTo>
                  <a:lnTo>
                    <a:pt x="25753" y="1069"/>
                  </a:lnTo>
                  <a:cubicBezTo>
                    <a:pt x="25386" y="1002"/>
                    <a:pt x="24952" y="935"/>
                    <a:pt x="24552" y="835"/>
                  </a:cubicBezTo>
                  <a:cubicBezTo>
                    <a:pt x="23718" y="669"/>
                    <a:pt x="22817" y="535"/>
                    <a:pt x="21850" y="402"/>
                  </a:cubicBezTo>
                  <a:cubicBezTo>
                    <a:pt x="19912" y="134"/>
                    <a:pt x="17953" y="0"/>
                    <a:pt x="15992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809101" y="1123323"/>
              <a:ext cx="599506" cy="303049"/>
            </a:xfrm>
            <a:custGeom>
              <a:avLst/>
              <a:gdLst/>
              <a:ahLst/>
              <a:cxnLst/>
              <a:rect l="l" t="t" r="r" b="b"/>
              <a:pathLst>
                <a:path w="25919" h="13102" extrusionOk="0">
                  <a:moveTo>
                    <a:pt x="150" y="0"/>
                  </a:moveTo>
                  <a:cubicBezTo>
                    <a:pt x="100" y="0"/>
                    <a:pt x="50" y="9"/>
                    <a:pt x="0" y="25"/>
                  </a:cubicBezTo>
                  <a:cubicBezTo>
                    <a:pt x="100" y="25"/>
                    <a:pt x="200" y="59"/>
                    <a:pt x="300" y="59"/>
                  </a:cubicBezTo>
                  <a:lnTo>
                    <a:pt x="1168" y="125"/>
                  </a:lnTo>
                  <a:lnTo>
                    <a:pt x="1801" y="125"/>
                  </a:lnTo>
                  <a:cubicBezTo>
                    <a:pt x="2035" y="159"/>
                    <a:pt x="2268" y="192"/>
                    <a:pt x="2535" y="225"/>
                  </a:cubicBezTo>
                  <a:cubicBezTo>
                    <a:pt x="3069" y="292"/>
                    <a:pt x="3703" y="326"/>
                    <a:pt x="4370" y="459"/>
                  </a:cubicBezTo>
                  <a:lnTo>
                    <a:pt x="5404" y="626"/>
                  </a:lnTo>
                  <a:cubicBezTo>
                    <a:pt x="5771" y="692"/>
                    <a:pt x="6138" y="793"/>
                    <a:pt x="6538" y="893"/>
                  </a:cubicBezTo>
                  <a:cubicBezTo>
                    <a:pt x="7305" y="1059"/>
                    <a:pt x="8139" y="1293"/>
                    <a:pt x="8973" y="1560"/>
                  </a:cubicBezTo>
                  <a:cubicBezTo>
                    <a:pt x="12709" y="2694"/>
                    <a:pt x="16212" y="4462"/>
                    <a:pt x="19347" y="6797"/>
                  </a:cubicBezTo>
                  <a:cubicBezTo>
                    <a:pt x="20048" y="7331"/>
                    <a:pt x="20715" y="7831"/>
                    <a:pt x="21315" y="8365"/>
                  </a:cubicBezTo>
                  <a:cubicBezTo>
                    <a:pt x="21616" y="8631"/>
                    <a:pt x="21916" y="8865"/>
                    <a:pt x="22183" y="9132"/>
                  </a:cubicBezTo>
                  <a:lnTo>
                    <a:pt x="22950" y="9866"/>
                  </a:lnTo>
                  <a:cubicBezTo>
                    <a:pt x="23450" y="10333"/>
                    <a:pt x="23850" y="10800"/>
                    <a:pt x="24217" y="11167"/>
                  </a:cubicBezTo>
                  <a:cubicBezTo>
                    <a:pt x="24384" y="11367"/>
                    <a:pt x="24551" y="11567"/>
                    <a:pt x="24718" y="11734"/>
                  </a:cubicBezTo>
                  <a:lnTo>
                    <a:pt x="25118" y="12201"/>
                  </a:lnTo>
                  <a:cubicBezTo>
                    <a:pt x="25352" y="12501"/>
                    <a:pt x="25552" y="12701"/>
                    <a:pt x="25685" y="12868"/>
                  </a:cubicBezTo>
                  <a:cubicBezTo>
                    <a:pt x="25752" y="12968"/>
                    <a:pt x="25819" y="13035"/>
                    <a:pt x="25919" y="13101"/>
                  </a:cubicBezTo>
                  <a:cubicBezTo>
                    <a:pt x="25852" y="13001"/>
                    <a:pt x="25819" y="12935"/>
                    <a:pt x="25752" y="12834"/>
                  </a:cubicBezTo>
                  <a:cubicBezTo>
                    <a:pt x="25652" y="12668"/>
                    <a:pt x="25452" y="12434"/>
                    <a:pt x="25218" y="12134"/>
                  </a:cubicBezTo>
                  <a:cubicBezTo>
                    <a:pt x="25118" y="12001"/>
                    <a:pt x="24985" y="11834"/>
                    <a:pt x="24818" y="11634"/>
                  </a:cubicBezTo>
                  <a:cubicBezTo>
                    <a:pt x="24684" y="11467"/>
                    <a:pt x="24518" y="11300"/>
                    <a:pt x="24351" y="11100"/>
                  </a:cubicBezTo>
                  <a:cubicBezTo>
                    <a:pt x="23984" y="10700"/>
                    <a:pt x="23584" y="10199"/>
                    <a:pt x="23083" y="9732"/>
                  </a:cubicBezTo>
                  <a:lnTo>
                    <a:pt x="22316" y="8998"/>
                  </a:lnTo>
                  <a:cubicBezTo>
                    <a:pt x="22049" y="8732"/>
                    <a:pt x="21749" y="8498"/>
                    <a:pt x="21449" y="8231"/>
                  </a:cubicBezTo>
                  <a:cubicBezTo>
                    <a:pt x="20882" y="7664"/>
                    <a:pt x="20181" y="7164"/>
                    <a:pt x="19481" y="6597"/>
                  </a:cubicBezTo>
                  <a:cubicBezTo>
                    <a:pt x="16345" y="4262"/>
                    <a:pt x="12809" y="2460"/>
                    <a:pt x="9040" y="1326"/>
                  </a:cubicBezTo>
                  <a:cubicBezTo>
                    <a:pt x="8173" y="1126"/>
                    <a:pt x="7372" y="859"/>
                    <a:pt x="6571" y="692"/>
                  </a:cubicBezTo>
                  <a:cubicBezTo>
                    <a:pt x="6171" y="626"/>
                    <a:pt x="5804" y="526"/>
                    <a:pt x="5437" y="459"/>
                  </a:cubicBezTo>
                  <a:lnTo>
                    <a:pt x="4370" y="292"/>
                  </a:lnTo>
                  <a:cubicBezTo>
                    <a:pt x="3703" y="159"/>
                    <a:pt x="3102" y="125"/>
                    <a:pt x="2569" y="59"/>
                  </a:cubicBezTo>
                  <a:cubicBezTo>
                    <a:pt x="2302" y="59"/>
                    <a:pt x="2035" y="25"/>
                    <a:pt x="1801" y="25"/>
                  </a:cubicBezTo>
                  <a:lnTo>
                    <a:pt x="300" y="25"/>
                  </a:lnTo>
                  <a:cubicBezTo>
                    <a:pt x="250" y="9"/>
                    <a:pt x="200" y="0"/>
                    <a:pt x="15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4701084" y="772834"/>
              <a:ext cx="913519" cy="391984"/>
            </a:xfrm>
            <a:custGeom>
              <a:avLst/>
              <a:gdLst/>
              <a:ahLst/>
              <a:cxnLst/>
              <a:rect l="l" t="t" r="r" b="b"/>
              <a:pathLst>
                <a:path w="39495" h="16947" extrusionOk="0">
                  <a:moveTo>
                    <a:pt x="0" y="1"/>
                  </a:moveTo>
                  <a:lnTo>
                    <a:pt x="1301" y="34"/>
                  </a:lnTo>
                  <a:lnTo>
                    <a:pt x="2235" y="34"/>
                  </a:lnTo>
                  <a:cubicBezTo>
                    <a:pt x="2569" y="68"/>
                    <a:pt x="2936" y="101"/>
                    <a:pt x="3336" y="101"/>
                  </a:cubicBezTo>
                  <a:cubicBezTo>
                    <a:pt x="4136" y="168"/>
                    <a:pt x="5070" y="201"/>
                    <a:pt x="6071" y="368"/>
                  </a:cubicBezTo>
                  <a:lnTo>
                    <a:pt x="7639" y="535"/>
                  </a:lnTo>
                  <a:cubicBezTo>
                    <a:pt x="8173" y="601"/>
                    <a:pt x="8740" y="735"/>
                    <a:pt x="9340" y="835"/>
                  </a:cubicBezTo>
                  <a:cubicBezTo>
                    <a:pt x="10508" y="1002"/>
                    <a:pt x="11742" y="1302"/>
                    <a:pt x="13043" y="1602"/>
                  </a:cubicBezTo>
                  <a:cubicBezTo>
                    <a:pt x="15845" y="2336"/>
                    <a:pt x="18580" y="3236"/>
                    <a:pt x="21282" y="4337"/>
                  </a:cubicBezTo>
                  <a:cubicBezTo>
                    <a:pt x="23917" y="5505"/>
                    <a:pt x="26452" y="6839"/>
                    <a:pt x="28921" y="8373"/>
                  </a:cubicBezTo>
                  <a:cubicBezTo>
                    <a:pt x="30022" y="9107"/>
                    <a:pt x="31122" y="9774"/>
                    <a:pt x="32056" y="10475"/>
                  </a:cubicBezTo>
                  <a:cubicBezTo>
                    <a:pt x="32523" y="10842"/>
                    <a:pt x="33024" y="11175"/>
                    <a:pt x="33424" y="11509"/>
                  </a:cubicBezTo>
                  <a:lnTo>
                    <a:pt x="34692" y="12510"/>
                  </a:lnTo>
                  <a:cubicBezTo>
                    <a:pt x="35492" y="13144"/>
                    <a:pt x="36126" y="13777"/>
                    <a:pt x="36726" y="14311"/>
                  </a:cubicBezTo>
                  <a:cubicBezTo>
                    <a:pt x="37060" y="14578"/>
                    <a:pt x="37327" y="14811"/>
                    <a:pt x="37560" y="15045"/>
                  </a:cubicBezTo>
                  <a:lnTo>
                    <a:pt x="38227" y="15712"/>
                  </a:lnTo>
                  <a:lnTo>
                    <a:pt x="39161" y="16613"/>
                  </a:lnTo>
                  <a:lnTo>
                    <a:pt x="39428" y="16846"/>
                  </a:lnTo>
                  <a:cubicBezTo>
                    <a:pt x="39428" y="16880"/>
                    <a:pt x="39462" y="16913"/>
                    <a:pt x="39495" y="16946"/>
                  </a:cubicBezTo>
                  <a:cubicBezTo>
                    <a:pt x="39495" y="16880"/>
                    <a:pt x="39462" y="16846"/>
                    <a:pt x="39462" y="16813"/>
                  </a:cubicBezTo>
                  <a:lnTo>
                    <a:pt x="39228" y="16579"/>
                  </a:lnTo>
                  <a:lnTo>
                    <a:pt x="38327" y="15645"/>
                  </a:lnTo>
                  <a:lnTo>
                    <a:pt x="37660" y="14945"/>
                  </a:lnTo>
                  <a:cubicBezTo>
                    <a:pt x="37393" y="14711"/>
                    <a:pt x="37127" y="14444"/>
                    <a:pt x="36826" y="14178"/>
                  </a:cubicBezTo>
                  <a:cubicBezTo>
                    <a:pt x="36226" y="13611"/>
                    <a:pt x="35592" y="13010"/>
                    <a:pt x="34792" y="12376"/>
                  </a:cubicBezTo>
                  <a:lnTo>
                    <a:pt x="33557" y="11376"/>
                  </a:lnTo>
                  <a:cubicBezTo>
                    <a:pt x="33124" y="11009"/>
                    <a:pt x="32657" y="10675"/>
                    <a:pt x="32190" y="10342"/>
                  </a:cubicBezTo>
                  <a:cubicBezTo>
                    <a:pt x="31256" y="9608"/>
                    <a:pt x="30155" y="8907"/>
                    <a:pt x="29054" y="8173"/>
                  </a:cubicBezTo>
                  <a:cubicBezTo>
                    <a:pt x="24117" y="5104"/>
                    <a:pt x="18747" y="2836"/>
                    <a:pt x="13076" y="1469"/>
                  </a:cubicBezTo>
                  <a:cubicBezTo>
                    <a:pt x="11775" y="1202"/>
                    <a:pt x="10541" y="901"/>
                    <a:pt x="9373" y="735"/>
                  </a:cubicBezTo>
                  <a:cubicBezTo>
                    <a:pt x="8773" y="635"/>
                    <a:pt x="8206" y="501"/>
                    <a:pt x="7672" y="434"/>
                  </a:cubicBezTo>
                  <a:lnTo>
                    <a:pt x="6071" y="268"/>
                  </a:lnTo>
                  <a:cubicBezTo>
                    <a:pt x="5070" y="134"/>
                    <a:pt x="4170" y="101"/>
                    <a:pt x="3369" y="68"/>
                  </a:cubicBezTo>
                  <a:cubicBezTo>
                    <a:pt x="2969" y="34"/>
                    <a:pt x="2569" y="1"/>
                    <a:pt x="2235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5991877" y="1183299"/>
              <a:ext cx="294769" cy="933619"/>
            </a:xfrm>
            <a:custGeom>
              <a:avLst/>
              <a:gdLst/>
              <a:ahLst/>
              <a:cxnLst/>
              <a:rect l="l" t="t" r="r" b="b"/>
              <a:pathLst>
                <a:path w="12744" h="40364" extrusionOk="0">
                  <a:moveTo>
                    <a:pt x="1" y="1"/>
                  </a:moveTo>
                  <a:lnTo>
                    <a:pt x="67" y="101"/>
                  </a:lnTo>
                  <a:lnTo>
                    <a:pt x="234" y="368"/>
                  </a:lnTo>
                  <a:lnTo>
                    <a:pt x="935" y="1402"/>
                  </a:lnTo>
                  <a:lnTo>
                    <a:pt x="1435" y="2169"/>
                  </a:lnTo>
                  <a:lnTo>
                    <a:pt x="2035" y="3070"/>
                  </a:lnTo>
                  <a:cubicBezTo>
                    <a:pt x="2436" y="3737"/>
                    <a:pt x="2903" y="4471"/>
                    <a:pt x="3370" y="5305"/>
                  </a:cubicBezTo>
                  <a:lnTo>
                    <a:pt x="4137" y="6639"/>
                  </a:lnTo>
                  <a:cubicBezTo>
                    <a:pt x="4404" y="7106"/>
                    <a:pt x="4637" y="7606"/>
                    <a:pt x="4904" y="8107"/>
                  </a:cubicBezTo>
                  <a:cubicBezTo>
                    <a:pt x="5438" y="9107"/>
                    <a:pt x="5972" y="10241"/>
                    <a:pt x="6505" y="11376"/>
                  </a:cubicBezTo>
                  <a:cubicBezTo>
                    <a:pt x="7639" y="13944"/>
                    <a:pt x="8640" y="16546"/>
                    <a:pt x="9474" y="19215"/>
                  </a:cubicBezTo>
                  <a:cubicBezTo>
                    <a:pt x="10308" y="21850"/>
                    <a:pt x="10975" y="24552"/>
                    <a:pt x="11509" y="27287"/>
                  </a:cubicBezTo>
                  <a:cubicBezTo>
                    <a:pt x="11742" y="28555"/>
                    <a:pt x="11942" y="29755"/>
                    <a:pt x="12076" y="30890"/>
                  </a:cubicBezTo>
                  <a:cubicBezTo>
                    <a:pt x="12143" y="31457"/>
                    <a:pt x="12209" y="32024"/>
                    <a:pt x="12276" y="32557"/>
                  </a:cubicBezTo>
                  <a:cubicBezTo>
                    <a:pt x="12309" y="33091"/>
                    <a:pt x="12376" y="33592"/>
                    <a:pt x="12409" y="34059"/>
                  </a:cubicBezTo>
                  <a:cubicBezTo>
                    <a:pt x="12510" y="35026"/>
                    <a:pt x="12510" y="35927"/>
                    <a:pt x="12576" y="36694"/>
                  </a:cubicBezTo>
                  <a:cubicBezTo>
                    <a:pt x="12576" y="37061"/>
                    <a:pt x="12610" y="37428"/>
                    <a:pt x="12610" y="37761"/>
                  </a:cubicBezTo>
                  <a:lnTo>
                    <a:pt x="12610" y="38662"/>
                  </a:lnTo>
                  <a:cubicBezTo>
                    <a:pt x="12643" y="39196"/>
                    <a:pt x="12643" y="39629"/>
                    <a:pt x="12643" y="39929"/>
                  </a:cubicBezTo>
                  <a:lnTo>
                    <a:pt x="12643" y="40263"/>
                  </a:lnTo>
                  <a:cubicBezTo>
                    <a:pt x="12643" y="40296"/>
                    <a:pt x="12643" y="40330"/>
                    <a:pt x="12643" y="40363"/>
                  </a:cubicBezTo>
                  <a:cubicBezTo>
                    <a:pt x="12743" y="38262"/>
                    <a:pt x="12676" y="36160"/>
                    <a:pt x="12510" y="34092"/>
                  </a:cubicBezTo>
                  <a:cubicBezTo>
                    <a:pt x="12476" y="33592"/>
                    <a:pt x="12443" y="33091"/>
                    <a:pt x="12409" y="32557"/>
                  </a:cubicBezTo>
                  <a:cubicBezTo>
                    <a:pt x="12376" y="32024"/>
                    <a:pt x="12276" y="31490"/>
                    <a:pt x="12209" y="30890"/>
                  </a:cubicBezTo>
                  <a:cubicBezTo>
                    <a:pt x="12109" y="29755"/>
                    <a:pt x="11876" y="28521"/>
                    <a:pt x="11676" y="27287"/>
                  </a:cubicBezTo>
                  <a:cubicBezTo>
                    <a:pt x="11175" y="24518"/>
                    <a:pt x="10508" y="21816"/>
                    <a:pt x="9674" y="19148"/>
                  </a:cubicBezTo>
                  <a:cubicBezTo>
                    <a:pt x="8840" y="16479"/>
                    <a:pt x="7840" y="13844"/>
                    <a:pt x="6672" y="11309"/>
                  </a:cubicBezTo>
                  <a:cubicBezTo>
                    <a:pt x="6138" y="10141"/>
                    <a:pt x="5605" y="9041"/>
                    <a:pt x="5071" y="8040"/>
                  </a:cubicBezTo>
                  <a:cubicBezTo>
                    <a:pt x="4804" y="7506"/>
                    <a:pt x="4537" y="7039"/>
                    <a:pt x="4270" y="6572"/>
                  </a:cubicBezTo>
                  <a:lnTo>
                    <a:pt x="3503" y="5238"/>
                  </a:lnTo>
                  <a:cubicBezTo>
                    <a:pt x="2436" y="3437"/>
                    <a:pt x="1268" y="1669"/>
                    <a:pt x="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5291316" y="1866907"/>
              <a:ext cx="795487" cy="1511499"/>
            </a:xfrm>
            <a:custGeom>
              <a:avLst/>
              <a:gdLst/>
              <a:ahLst/>
              <a:cxnLst/>
              <a:rect l="l" t="t" r="r" b="b"/>
              <a:pathLst>
                <a:path w="34392" h="65348" extrusionOk="0">
                  <a:moveTo>
                    <a:pt x="33758" y="0"/>
                  </a:moveTo>
                  <a:cubicBezTo>
                    <a:pt x="33758" y="0"/>
                    <a:pt x="33724" y="67"/>
                    <a:pt x="33758" y="200"/>
                  </a:cubicBezTo>
                  <a:cubicBezTo>
                    <a:pt x="33758" y="334"/>
                    <a:pt x="33791" y="534"/>
                    <a:pt x="33791" y="801"/>
                  </a:cubicBezTo>
                  <a:cubicBezTo>
                    <a:pt x="33824" y="1335"/>
                    <a:pt x="33958" y="2102"/>
                    <a:pt x="33991" y="3069"/>
                  </a:cubicBezTo>
                  <a:cubicBezTo>
                    <a:pt x="34191" y="5905"/>
                    <a:pt x="34258" y="8707"/>
                    <a:pt x="34125" y="11509"/>
                  </a:cubicBezTo>
                  <a:cubicBezTo>
                    <a:pt x="34058" y="13276"/>
                    <a:pt x="33925" y="15245"/>
                    <a:pt x="33624" y="17313"/>
                  </a:cubicBezTo>
                  <a:cubicBezTo>
                    <a:pt x="33357" y="19381"/>
                    <a:pt x="33024" y="21616"/>
                    <a:pt x="32524" y="23884"/>
                  </a:cubicBezTo>
                  <a:cubicBezTo>
                    <a:pt x="32390" y="24485"/>
                    <a:pt x="32257" y="25052"/>
                    <a:pt x="32090" y="25619"/>
                  </a:cubicBezTo>
                  <a:cubicBezTo>
                    <a:pt x="31956" y="26219"/>
                    <a:pt x="31790" y="26820"/>
                    <a:pt x="31656" y="27420"/>
                  </a:cubicBezTo>
                  <a:cubicBezTo>
                    <a:pt x="31289" y="28587"/>
                    <a:pt x="30956" y="29788"/>
                    <a:pt x="30522" y="30989"/>
                  </a:cubicBezTo>
                  <a:cubicBezTo>
                    <a:pt x="29688" y="33524"/>
                    <a:pt x="28687" y="35959"/>
                    <a:pt x="27453" y="38294"/>
                  </a:cubicBezTo>
                  <a:cubicBezTo>
                    <a:pt x="26252" y="40629"/>
                    <a:pt x="24851" y="42898"/>
                    <a:pt x="23317" y="45033"/>
                  </a:cubicBezTo>
                  <a:cubicBezTo>
                    <a:pt x="21883" y="47034"/>
                    <a:pt x="20348" y="48935"/>
                    <a:pt x="18680" y="50770"/>
                  </a:cubicBezTo>
                  <a:cubicBezTo>
                    <a:pt x="15878" y="53839"/>
                    <a:pt x="12809" y="56674"/>
                    <a:pt x="9507" y="59209"/>
                  </a:cubicBezTo>
                  <a:cubicBezTo>
                    <a:pt x="7272" y="60944"/>
                    <a:pt x="4937" y="62512"/>
                    <a:pt x="2502" y="63913"/>
                  </a:cubicBezTo>
                  <a:cubicBezTo>
                    <a:pt x="1668" y="64446"/>
                    <a:pt x="968" y="64780"/>
                    <a:pt x="501" y="65047"/>
                  </a:cubicBezTo>
                  <a:lnTo>
                    <a:pt x="0" y="65347"/>
                  </a:lnTo>
                  <a:lnTo>
                    <a:pt x="534" y="65080"/>
                  </a:lnTo>
                  <a:cubicBezTo>
                    <a:pt x="1001" y="64813"/>
                    <a:pt x="1702" y="64513"/>
                    <a:pt x="2569" y="63979"/>
                  </a:cubicBezTo>
                  <a:cubicBezTo>
                    <a:pt x="5004" y="62612"/>
                    <a:pt x="7339" y="61044"/>
                    <a:pt x="9607" y="59343"/>
                  </a:cubicBezTo>
                  <a:cubicBezTo>
                    <a:pt x="12910" y="56808"/>
                    <a:pt x="16012" y="54006"/>
                    <a:pt x="18847" y="50903"/>
                  </a:cubicBezTo>
                  <a:cubicBezTo>
                    <a:pt x="20482" y="49069"/>
                    <a:pt x="22049" y="47167"/>
                    <a:pt x="23484" y="45166"/>
                  </a:cubicBezTo>
                  <a:cubicBezTo>
                    <a:pt x="25052" y="42998"/>
                    <a:pt x="26419" y="40729"/>
                    <a:pt x="27653" y="38394"/>
                  </a:cubicBezTo>
                  <a:cubicBezTo>
                    <a:pt x="28888" y="36026"/>
                    <a:pt x="29922" y="33591"/>
                    <a:pt x="30756" y="31056"/>
                  </a:cubicBezTo>
                  <a:cubicBezTo>
                    <a:pt x="31156" y="29855"/>
                    <a:pt x="31489" y="28654"/>
                    <a:pt x="31856" y="27453"/>
                  </a:cubicBezTo>
                  <a:lnTo>
                    <a:pt x="32290" y="25685"/>
                  </a:lnTo>
                  <a:cubicBezTo>
                    <a:pt x="32457" y="25085"/>
                    <a:pt x="32590" y="24518"/>
                    <a:pt x="32724" y="23917"/>
                  </a:cubicBezTo>
                  <a:cubicBezTo>
                    <a:pt x="33224" y="21616"/>
                    <a:pt x="33591" y="19414"/>
                    <a:pt x="33824" y="17346"/>
                  </a:cubicBezTo>
                  <a:cubicBezTo>
                    <a:pt x="34058" y="15245"/>
                    <a:pt x="34225" y="13310"/>
                    <a:pt x="34258" y="11509"/>
                  </a:cubicBezTo>
                  <a:cubicBezTo>
                    <a:pt x="34392" y="8707"/>
                    <a:pt x="34325" y="5871"/>
                    <a:pt x="34091" y="3069"/>
                  </a:cubicBezTo>
                  <a:cubicBezTo>
                    <a:pt x="34025" y="2068"/>
                    <a:pt x="33891" y="1301"/>
                    <a:pt x="33858" y="801"/>
                  </a:cubicBezTo>
                  <a:cubicBezTo>
                    <a:pt x="33824" y="534"/>
                    <a:pt x="33791" y="334"/>
                    <a:pt x="33791" y="200"/>
                  </a:cubicBezTo>
                  <a:cubicBezTo>
                    <a:pt x="33758" y="134"/>
                    <a:pt x="33758" y="67"/>
                    <a:pt x="33758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5633131" y="1451816"/>
              <a:ext cx="266180" cy="1389581"/>
            </a:xfrm>
            <a:custGeom>
              <a:avLst/>
              <a:gdLst/>
              <a:ahLst/>
              <a:cxnLst/>
              <a:rect l="l" t="t" r="r" b="b"/>
              <a:pathLst>
                <a:path w="11508" h="60077" extrusionOk="0">
                  <a:moveTo>
                    <a:pt x="0" y="1"/>
                  </a:moveTo>
                  <a:cubicBezTo>
                    <a:pt x="33" y="34"/>
                    <a:pt x="67" y="67"/>
                    <a:pt x="100" y="134"/>
                  </a:cubicBezTo>
                  <a:lnTo>
                    <a:pt x="400" y="500"/>
                  </a:lnTo>
                  <a:cubicBezTo>
                    <a:pt x="667" y="867"/>
                    <a:pt x="1067" y="1334"/>
                    <a:pt x="1534" y="2002"/>
                  </a:cubicBezTo>
                  <a:cubicBezTo>
                    <a:pt x="2935" y="3870"/>
                    <a:pt x="4169" y="5838"/>
                    <a:pt x="5270" y="7872"/>
                  </a:cubicBezTo>
                  <a:cubicBezTo>
                    <a:pt x="5970" y="9173"/>
                    <a:pt x="6671" y="10608"/>
                    <a:pt x="7338" y="12209"/>
                  </a:cubicBezTo>
                  <a:cubicBezTo>
                    <a:pt x="8072" y="13877"/>
                    <a:pt x="8672" y="15611"/>
                    <a:pt x="9206" y="17379"/>
                  </a:cubicBezTo>
                  <a:cubicBezTo>
                    <a:pt x="9773" y="19314"/>
                    <a:pt x="10240" y="21315"/>
                    <a:pt x="10574" y="23317"/>
                  </a:cubicBezTo>
                  <a:cubicBezTo>
                    <a:pt x="10941" y="25452"/>
                    <a:pt x="11174" y="27620"/>
                    <a:pt x="11241" y="29788"/>
                  </a:cubicBezTo>
                  <a:cubicBezTo>
                    <a:pt x="11274" y="31990"/>
                    <a:pt x="11208" y="34158"/>
                    <a:pt x="11007" y="36326"/>
                  </a:cubicBezTo>
                  <a:cubicBezTo>
                    <a:pt x="10774" y="38328"/>
                    <a:pt x="10440" y="40329"/>
                    <a:pt x="9973" y="42297"/>
                  </a:cubicBezTo>
                  <a:cubicBezTo>
                    <a:pt x="9173" y="45633"/>
                    <a:pt x="8005" y="48902"/>
                    <a:pt x="6504" y="51971"/>
                  </a:cubicBezTo>
                  <a:cubicBezTo>
                    <a:pt x="5470" y="54072"/>
                    <a:pt x="4303" y="56074"/>
                    <a:pt x="3002" y="57975"/>
                  </a:cubicBezTo>
                  <a:cubicBezTo>
                    <a:pt x="2568" y="58675"/>
                    <a:pt x="2134" y="59176"/>
                    <a:pt x="1901" y="59543"/>
                  </a:cubicBezTo>
                  <a:lnTo>
                    <a:pt x="1634" y="59943"/>
                  </a:lnTo>
                  <a:lnTo>
                    <a:pt x="1934" y="59576"/>
                  </a:lnTo>
                  <a:cubicBezTo>
                    <a:pt x="2201" y="59209"/>
                    <a:pt x="2601" y="58742"/>
                    <a:pt x="3068" y="58042"/>
                  </a:cubicBezTo>
                  <a:cubicBezTo>
                    <a:pt x="6371" y="53305"/>
                    <a:pt x="8806" y="48001"/>
                    <a:pt x="10173" y="42364"/>
                  </a:cubicBezTo>
                  <a:cubicBezTo>
                    <a:pt x="10640" y="40396"/>
                    <a:pt x="10974" y="38361"/>
                    <a:pt x="11208" y="36359"/>
                  </a:cubicBezTo>
                  <a:cubicBezTo>
                    <a:pt x="11408" y="34158"/>
                    <a:pt x="11508" y="31990"/>
                    <a:pt x="11441" y="29788"/>
                  </a:cubicBezTo>
                  <a:cubicBezTo>
                    <a:pt x="11374" y="27620"/>
                    <a:pt x="11174" y="25418"/>
                    <a:pt x="10807" y="23283"/>
                  </a:cubicBezTo>
                  <a:cubicBezTo>
                    <a:pt x="10474" y="21249"/>
                    <a:pt x="10007" y="19281"/>
                    <a:pt x="9406" y="17313"/>
                  </a:cubicBezTo>
                  <a:cubicBezTo>
                    <a:pt x="8873" y="15545"/>
                    <a:pt x="8239" y="13810"/>
                    <a:pt x="7505" y="12142"/>
                  </a:cubicBezTo>
                  <a:cubicBezTo>
                    <a:pt x="6838" y="10541"/>
                    <a:pt x="6137" y="9073"/>
                    <a:pt x="5403" y="7806"/>
                  </a:cubicBezTo>
                  <a:cubicBezTo>
                    <a:pt x="4303" y="5771"/>
                    <a:pt x="3035" y="3803"/>
                    <a:pt x="1601" y="1968"/>
                  </a:cubicBezTo>
                  <a:cubicBezTo>
                    <a:pt x="1134" y="1301"/>
                    <a:pt x="700" y="834"/>
                    <a:pt x="433" y="500"/>
                  </a:cubicBezTo>
                  <a:lnTo>
                    <a:pt x="100" y="100"/>
                  </a:lnTo>
                  <a:cubicBezTo>
                    <a:pt x="39" y="40"/>
                    <a:pt x="6" y="7"/>
                    <a:pt x="0" y="1"/>
                  </a:cubicBezTo>
                  <a:close/>
                  <a:moveTo>
                    <a:pt x="1634" y="59943"/>
                  </a:moveTo>
                  <a:lnTo>
                    <a:pt x="1634" y="59943"/>
                  </a:lnTo>
                  <a:cubicBezTo>
                    <a:pt x="1601" y="59976"/>
                    <a:pt x="1567" y="60043"/>
                    <a:pt x="1534" y="60076"/>
                  </a:cubicBezTo>
                  <a:cubicBezTo>
                    <a:pt x="1567" y="60043"/>
                    <a:pt x="1601" y="60010"/>
                    <a:pt x="1634" y="59943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3379413" y="3082874"/>
              <a:ext cx="1844016" cy="663854"/>
            </a:xfrm>
            <a:custGeom>
              <a:avLst/>
              <a:gdLst/>
              <a:ahLst/>
              <a:cxnLst/>
              <a:rect l="l" t="t" r="r" b="b"/>
              <a:pathLst>
                <a:path w="79724" h="28701" extrusionOk="0">
                  <a:moveTo>
                    <a:pt x="0" y="0"/>
                  </a:moveTo>
                  <a:lnTo>
                    <a:pt x="134" y="200"/>
                  </a:lnTo>
                  <a:lnTo>
                    <a:pt x="567" y="701"/>
                  </a:lnTo>
                  <a:cubicBezTo>
                    <a:pt x="934" y="1168"/>
                    <a:pt x="1501" y="1868"/>
                    <a:pt x="2235" y="2702"/>
                  </a:cubicBezTo>
                  <a:cubicBezTo>
                    <a:pt x="3703" y="4403"/>
                    <a:pt x="5871" y="6839"/>
                    <a:pt x="8773" y="9641"/>
                  </a:cubicBezTo>
                  <a:cubicBezTo>
                    <a:pt x="10241" y="11008"/>
                    <a:pt x="11875" y="12543"/>
                    <a:pt x="13710" y="14010"/>
                  </a:cubicBezTo>
                  <a:cubicBezTo>
                    <a:pt x="15645" y="15645"/>
                    <a:pt x="17680" y="17113"/>
                    <a:pt x="19781" y="18514"/>
                  </a:cubicBezTo>
                  <a:cubicBezTo>
                    <a:pt x="24651" y="21682"/>
                    <a:pt x="29988" y="24051"/>
                    <a:pt x="35592" y="25552"/>
                  </a:cubicBezTo>
                  <a:cubicBezTo>
                    <a:pt x="38461" y="26352"/>
                    <a:pt x="41397" y="26953"/>
                    <a:pt x="44365" y="27453"/>
                  </a:cubicBezTo>
                  <a:cubicBezTo>
                    <a:pt x="47201" y="27920"/>
                    <a:pt x="50003" y="28220"/>
                    <a:pt x="52671" y="28421"/>
                  </a:cubicBezTo>
                  <a:cubicBezTo>
                    <a:pt x="55079" y="28608"/>
                    <a:pt x="57495" y="28700"/>
                    <a:pt x="59912" y="28700"/>
                  </a:cubicBezTo>
                  <a:cubicBezTo>
                    <a:pt x="62215" y="28700"/>
                    <a:pt x="64519" y="28617"/>
                    <a:pt x="66815" y="28454"/>
                  </a:cubicBezTo>
                  <a:cubicBezTo>
                    <a:pt x="69984" y="28220"/>
                    <a:pt x="73153" y="27854"/>
                    <a:pt x="76288" y="27286"/>
                  </a:cubicBezTo>
                  <a:cubicBezTo>
                    <a:pt x="77389" y="27120"/>
                    <a:pt x="78256" y="26920"/>
                    <a:pt x="78823" y="26819"/>
                  </a:cubicBezTo>
                  <a:lnTo>
                    <a:pt x="79490" y="26686"/>
                  </a:lnTo>
                  <a:lnTo>
                    <a:pt x="79724" y="26619"/>
                  </a:lnTo>
                  <a:lnTo>
                    <a:pt x="79490" y="26653"/>
                  </a:lnTo>
                  <a:lnTo>
                    <a:pt x="78823" y="26786"/>
                  </a:lnTo>
                  <a:cubicBezTo>
                    <a:pt x="78256" y="26886"/>
                    <a:pt x="77389" y="27053"/>
                    <a:pt x="76288" y="27220"/>
                  </a:cubicBezTo>
                  <a:cubicBezTo>
                    <a:pt x="74053" y="27587"/>
                    <a:pt x="70818" y="28054"/>
                    <a:pt x="66815" y="28287"/>
                  </a:cubicBezTo>
                  <a:cubicBezTo>
                    <a:pt x="64631" y="28442"/>
                    <a:pt x="62440" y="28518"/>
                    <a:pt x="60251" y="28518"/>
                  </a:cubicBezTo>
                  <a:cubicBezTo>
                    <a:pt x="57727" y="28518"/>
                    <a:pt x="55206" y="28417"/>
                    <a:pt x="52705" y="28220"/>
                  </a:cubicBezTo>
                  <a:cubicBezTo>
                    <a:pt x="50036" y="28020"/>
                    <a:pt x="47267" y="27720"/>
                    <a:pt x="44399" y="27220"/>
                  </a:cubicBezTo>
                  <a:cubicBezTo>
                    <a:pt x="41463" y="26753"/>
                    <a:pt x="38528" y="26119"/>
                    <a:pt x="35659" y="25352"/>
                  </a:cubicBezTo>
                  <a:cubicBezTo>
                    <a:pt x="32757" y="24585"/>
                    <a:pt x="29955" y="23550"/>
                    <a:pt x="27220" y="22350"/>
                  </a:cubicBezTo>
                  <a:cubicBezTo>
                    <a:pt x="24685" y="21182"/>
                    <a:pt x="22250" y="19848"/>
                    <a:pt x="19915" y="18347"/>
                  </a:cubicBezTo>
                  <a:cubicBezTo>
                    <a:pt x="17813" y="16979"/>
                    <a:pt x="15778" y="15478"/>
                    <a:pt x="13810" y="13877"/>
                  </a:cubicBezTo>
                  <a:cubicBezTo>
                    <a:pt x="11976" y="12409"/>
                    <a:pt x="10341" y="10908"/>
                    <a:pt x="8907" y="9507"/>
                  </a:cubicBezTo>
                  <a:cubicBezTo>
                    <a:pt x="6005" y="6738"/>
                    <a:pt x="3803" y="4303"/>
                    <a:pt x="2302" y="2636"/>
                  </a:cubicBezTo>
                  <a:cubicBezTo>
                    <a:pt x="1568" y="1802"/>
                    <a:pt x="1001" y="1134"/>
                    <a:pt x="601" y="667"/>
                  </a:cubicBezTo>
                  <a:lnTo>
                    <a:pt x="167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3854688" y="3254151"/>
              <a:ext cx="834831" cy="282996"/>
            </a:xfrm>
            <a:custGeom>
              <a:avLst/>
              <a:gdLst/>
              <a:ahLst/>
              <a:cxnLst/>
              <a:rect l="l" t="t" r="r" b="b"/>
              <a:pathLst>
                <a:path w="36093" h="12235" extrusionOk="0">
                  <a:moveTo>
                    <a:pt x="0" y="1"/>
                  </a:moveTo>
                  <a:cubicBezTo>
                    <a:pt x="1435" y="1235"/>
                    <a:pt x="2969" y="2369"/>
                    <a:pt x="4570" y="3370"/>
                  </a:cubicBezTo>
                  <a:lnTo>
                    <a:pt x="5738" y="4137"/>
                  </a:lnTo>
                  <a:cubicBezTo>
                    <a:pt x="6138" y="4404"/>
                    <a:pt x="6605" y="4637"/>
                    <a:pt x="7039" y="4904"/>
                  </a:cubicBezTo>
                  <a:cubicBezTo>
                    <a:pt x="7939" y="5438"/>
                    <a:pt x="8940" y="5938"/>
                    <a:pt x="9941" y="6472"/>
                  </a:cubicBezTo>
                  <a:cubicBezTo>
                    <a:pt x="14477" y="8740"/>
                    <a:pt x="19314" y="10375"/>
                    <a:pt x="24284" y="11309"/>
                  </a:cubicBezTo>
                  <a:cubicBezTo>
                    <a:pt x="25418" y="11509"/>
                    <a:pt x="26519" y="11709"/>
                    <a:pt x="27553" y="11809"/>
                  </a:cubicBezTo>
                  <a:cubicBezTo>
                    <a:pt x="28054" y="11876"/>
                    <a:pt x="28554" y="11976"/>
                    <a:pt x="29021" y="12009"/>
                  </a:cubicBezTo>
                  <a:lnTo>
                    <a:pt x="30422" y="12109"/>
                  </a:lnTo>
                  <a:cubicBezTo>
                    <a:pt x="31553" y="12190"/>
                    <a:pt x="32697" y="12234"/>
                    <a:pt x="33845" y="12234"/>
                  </a:cubicBezTo>
                  <a:cubicBezTo>
                    <a:pt x="34593" y="12234"/>
                    <a:pt x="35343" y="12215"/>
                    <a:pt x="36093" y="12176"/>
                  </a:cubicBezTo>
                  <a:lnTo>
                    <a:pt x="35993" y="12143"/>
                  </a:lnTo>
                  <a:lnTo>
                    <a:pt x="33758" y="12143"/>
                  </a:lnTo>
                  <a:cubicBezTo>
                    <a:pt x="33458" y="12143"/>
                    <a:pt x="33124" y="12109"/>
                    <a:pt x="32757" y="12109"/>
                  </a:cubicBezTo>
                  <a:cubicBezTo>
                    <a:pt x="32090" y="12076"/>
                    <a:pt x="31289" y="12043"/>
                    <a:pt x="30422" y="11942"/>
                  </a:cubicBezTo>
                  <a:lnTo>
                    <a:pt x="29021" y="11842"/>
                  </a:lnTo>
                  <a:cubicBezTo>
                    <a:pt x="28554" y="11776"/>
                    <a:pt x="28054" y="11709"/>
                    <a:pt x="27553" y="11642"/>
                  </a:cubicBezTo>
                  <a:cubicBezTo>
                    <a:pt x="26519" y="11542"/>
                    <a:pt x="25452" y="11309"/>
                    <a:pt x="24284" y="11109"/>
                  </a:cubicBezTo>
                  <a:cubicBezTo>
                    <a:pt x="19347" y="10175"/>
                    <a:pt x="14544" y="8540"/>
                    <a:pt x="10041" y="6305"/>
                  </a:cubicBezTo>
                  <a:cubicBezTo>
                    <a:pt x="8973" y="5771"/>
                    <a:pt x="8006" y="5271"/>
                    <a:pt x="7105" y="4737"/>
                  </a:cubicBezTo>
                  <a:cubicBezTo>
                    <a:pt x="6638" y="4470"/>
                    <a:pt x="6238" y="4237"/>
                    <a:pt x="5804" y="4003"/>
                  </a:cubicBezTo>
                  <a:lnTo>
                    <a:pt x="4637" y="3270"/>
                  </a:lnTo>
                  <a:cubicBezTo>
                    <a:pt x="3903" y="2803"/>
                    <a:pt x="3269" y="2336"/>
                    <a:pt x="2669" y="1935"/>
                  </a:cubicBezTo>
                  <a:cubicBezTo>
                    <a:pt x="2402" y="1735"/>
                    <a:pt x="2135" y="1568"/>
                    <a:pt x="1868" y="1402"/>
                  </a:cubicBezTo>
                  <a:lnTo>
                    <a:pt x="1235" y="901"/>
                  </a:lnTo>
                  <a:lnTo>
                    <a:pt x="334" y="201"/>
                  </a:lnTo>
                  <a:lnTo>
                    <a:pt x="67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3684174" y="2835198"/>
              <a:ext cx="677431" cy="445206"/>
            </a:xfrm>
            <a:custGeom>
              <a:avLst/>
              <a:gdLst/>
              <a:ahLst/>
              <a:cxnLst/>
              <a:rect l="l" t="t" r="r" b="b"/>
              <a:pathLst>
                <a:path w="29288" h="19248" extrusionOk="0">
                  <a:moveTo>
                    <a:pt x="0" y="1"/>
                  </a:moveTo>
                  <a:cubicBezTo>
                    <a:pt x="34" y="101"/>
                    <a:pt x="100" y="234"/>
                    <a:pt x="201" y="334"/>
                  </a:cubicBezTo>
                  <a:lnTo>
                    <a:pt x="768" y="1168"/>
                  </a:lnTo>
                  <a:lnTo>
                    <a:pt x="1168" y="1802"/>
                  </a:lnTo>
                  <a:cubicBezTo>
                    <a:pt x="1335" y="2035"/>
                    <a:pt x="1535" y="2269"/>
                    <a:pt x="1702" y="2536"/>
                  </a:cubicBezTo>
                  <a:cubicBezTo>
                    <a:pt x="2102" y="3036"/>
                    <a:pt x="2536" y="3670"/>
                    <a:pt x="3069" y="4270"/>
                  </a:cubicBezTo>
                  <a:lnTo>
                    <a:pt x="3903" y="5238"/>
                  </a:lnTo>
                  <a:cubicBezTo>
                    <a:pt x="4203" y="5571"/>
                    <a:pt x="4537" y="5905"/>
                    <a:pt x="4871" y="6272"/>
                  </a:cubicBezTo>
                  <a:cubicBezTo>
                    <a:pt x="5504" y="6972"/>
                    <a:pt x="6272" y="7673"/>
                    <a:pt x="7039" y="8407"/>
                  </a:cubicBezTo>
                  <a:cubicBezTo>
                    <a:pt x="10508" y="11576"/>
                    <a:pt x="14444" y="14177"/>
                    <a:pt x="18747" y="16112"/>
                  </a:cubicBezTo>
                  <a:cubicBezTo>
                    <a:pt x="19748" y="16512"/>
                    <a:pt x="20682" y="16946"/>
                    <a:pt x="21582" y="17246"/>
                  </a:cubicBezTo>
                  <a:cubicBezTo>
                    <a:pt x="22049" y="17413"/>
                    <a:pt x="22483" y="17580"/>
                    <a:pt x="22917" y="17713"/>
                  </a:cubicBezTo>
                  <a:lnTo>
                    <a:pt x="24118" y="18080"/>
                  </a:lnTo>
                  <a:cubicBezTo>
                    <a:pt x="24918" y="18347"/>
                    <a:pt x="25619" y="18481"/>
                    <a:pt x="26252" y="18647"/>
                  </a:cubicBezTo>
                  <a:cubicBezTo>
                    <a:pt x="26586" y="18747"/>
                    <a:pt x="26853" y="18814"/>
                    <a:pt x="27120" y="18881"/>
                  </a:cubicBezTo>
                  <a:lnTo>
                    <a:pt x="27887" y="19014"/>
                  </a:lnTo>
                  <a:lnTo>
                    <a:pt x="28921" y="19181"/>
                  </a:lnTo>
                  <a:cubicBezTo>
                    <a:pt x="29155" y="19248"/>
                    <a:pt x="29288" y="19248"/>
                    <a:pt x="29288" y="19248"/>
                  </a:cubicBezTo>
                  <a:cubicBezTo>
                    <a:pt x="29155" y="19181"/>
                    <a:pt x="29054" y="19148"/>
                    <a:pt x="28921" y="19148"/>
                  </a:cubicBezTo>
                  <a:lnTo>
                    <a:pt x="27920" y="18914"/>
                  </a:lnTo>
                  <a:lnTo>
                    <a:pt x="27153" y="18747"/>
                  </a:lnTo>
                  <a:cubicBezTo>
                    <a:pt x="26886" y="18714"/>
                    <a:pt x="26619" y="18614"/>
                    <a:pt x="26286" y="18547"/>
                  </a:cubicBezTo>
                  <a:cubicBezTo>
                    <a:pt x="25685" y="18347"/>
                    <a:pt x="24952" y="18214"/>
                    <a:pt x="24184" y="17947"/>
                  </a:cubicBezTo>
                  <a:lnTo>
                    <a:pt x="22950" y="17547"/>
                  </a:lnTo>
                  <a:cubicBezTo>
                    <a:pt x="22550" y="17413"/>
                    <a:pt x="22116" y="17246"/>
                    <a:pt x="21649" y="17080"/>
                  </a:cubicBezTo>
                  <a:cubicBezTo>
                    <a:pt x="20749" y="16746"/>
                    <a:pt x="19815" y="16346"/>
                    <a:pt x="18847" y="15912"/>
                  </a:cubicBezTo>
                  <a:cubicBezTo>
                    <a:pt x="14577" y="13977"/>
                    <a:pt x="10641" y="11409"/>
                    <a:pt x="7206" y="8273"/>
                  </a:cubicBezTo>
                  <a:cubicBezTo>
                    <a:pt x="6405" y="7506"/>
                    <a:pt x="5638" y="6839"/>
                    <a:pt x="5004" y="6138"/>
                  </a:cubicBezTo>
                  <a:cubicBezTo>
                    <a:pt x="4670" y="5771"/>
                    <a:pt x="4337" y="5471"/>
                    <a:pt x="4037" y="5138"/>
                  </a:cubicBezTo>
                  <a:lnTo>
                    <a:pt x="3203" y="4170"/>
                  </a:lnTo>
                  <a:cubicBezTo>
                    <a:pt x="2669" y="3570"/>
                    <a:pt x="2235" y="2969"/>
                    <a:pt x="1835" y="2469"/>
                  </a:cubicBezTo>
                  <a:cubicBezTo>
                    <a:pt x="1635" y="2202"/>
                    <a:pt x="1435" y="1969"/>
                    <a:pt x="1268" y="1735"/>
                  </a:cubicBezTo>
                  <a:lnTo>
                    <a:pt x="834" y="1135"/>
                  </a:lnTo>
                  <a:lnTo>
                    <a:pt x="234" y="301"/>
                  </a:lnTo>
                  <a:cubicBezTo>
                    <a:pt x="167" y="201"/>
                    <a:pt x="67" y="101"/>
                    <a:pt x="0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3600073" y="3629135"/>
              <a:ext cx="1129577" cy="352871"/>
            </a:xfrm>
            <a:custGeom>
              <a:avLst/>
              <a:gdLst/>
              <a:ahLst/>
              <a:cxnLst/>
              <a:rect l="l" t="t" r="r" b="b"/>
              <a:pathLst>
                <a:path w="48836" h="15256" extrusionOk="0">
                  <a:moveTo>
                    <a:pt x="0" y="0"/>
                  </a:moveTo>
                  <a:cubicBezTo>
                    <a:pt x="0" y="0"/>
                    <a:pt x="34" y="34"/>
                    <a:pt x="101" y="100"/>
                  </a:cubicBezTo>
                  <a:lnTo>
                    <a:pt x="401" y="334"/>
                  </a:lnTo>
                  <a:lnTo>
                    <a:pt x="1602" y="1301"/>
                  </a:lnTo>
                  <a:lnTo>
                    <a:pt x="2469" y="1968"/>
                  </a:lnTo>
                  <a:cubicBezTo>
                    <a:pt x="2802" y="2235"/>
                    <a:pt x="3169" y="2469"/>
                    <a:pt x="3536" y="2735"/>
                  </a:cubicBezTo>
                  <a:cubicBezTo>
                    <a:pt x="4337" y="3303"/>
                    <a:pt x="5204" y="3936"/>
                    <a:pt x="6205" y="4537"/>
                  </a:cubicBezTo>
                  <a:lnTo>
                    <a:pt x="7773" y="5537"/>
                  </a:lnTo>
                  <a:cubicBezTo>
                    <a:pt x="8340" y="5871"/>
                    <a:pt x="8940" y="6205"/>
                    <a:pt x="9541" y="6538"/>
                  </a:cubicBezTo>
                  <a:cubicBezTo>
                    <a:pt x="10741" y="7239"/>
                    <a:pt x="12076" y="7906"/>
                    <a:pt x="13477" y="8606"/>
                  </a:cubicBezTo>
                  <a:cubicBezTo>
                    <a:pt x="19648" y="11542"/>
                    <a:pt x="26219" y="13543"/>
                    <a:pt x="32957" y="14544"/>
                  </a:cubicBezTo>
                  <a:cubicBezTo>
                    <a:pt x="34525" y="14744"/>
                    <a:pt x="35993" y="14944"/>
                    <a:pt x="37394" y="15011"/>
                  </a:cubicBezTo>
                  <a:cubicBezTo>
                    <a:pt x="38094" y="15078"/>
                    <a:pt x="38761" y="15144"/>
                    <a:pt x="39429" y="15178"/>
                  </a:cubicBezTo>
                  <a:lnTo>
                    <a:pt x="41263" y="15211"/>
                  </a:lnTo>
                  <a:cubicBezTo>
                    <a:pt x="41664" y="15244"/>
                    <a:pt x="42049" y="15256"/>
                    <a:pt x="42421" y="15256"/>
                  </a:cubicBezTo>
                  <a:cubicBezTo>
                    <a:pt x="43165" y="15256"/>
                    <a:pt x="43854" y="15211"/>
                    <a:pt x="44499" y="15211"/>
                  </a:cubicBezTo>
                  <a:cubicBezTo>
                    <a:pt x="44966" y="15211"/>
                    <a:pt x="45366" y="15178"/>
                    <a:pt x="45800" y="15178"/>
                  </a:cubicBezTo>
                  <a:lnTo>
                    <a:pt x="46901" y="15111"/>
                  </a:lnTo>
                  <a:lnTo>
                    <a:pt x="48435" y="14978"/>
                  </a:lnTo>
                  <a:lnTo>
                    <a:pt x="48835" y="14944"/>
                  </a:lnTo>
                  <a:lnTo>
                    <a:pt x="48435" y="14944"/>
                  </a:lnTo>
                  <a:lnTo>
                    <a:pt x="46901" y="15044"/>
                  </a:lnTo>
                  <a:lnTo>
                    <a:pt x="45800" y="15111"/>
                  </a:lnTo>
                  <a:lnTo>
                    <a:pt x="44499" y="15111"/>
                  </a:lnTo>
                  <a:cubicBezTo>
                    <a:pt x="43854" y="15111"/>
                    <a:pt x="43165" y="15141"/>
                    <a:pt x="42431" y="15141"/>
                  </a:cubicBezTo>
                  <a:cubicBezTo>
                    <a:pt x="42064" y="15141"/>
                    <a:pt x="41686" y="15133"/>
                    <a:pt x="41297" y="15111"/>
                  </a:cubicBezTo>
                  <a:lnTo>
                    <a:pt x="39429" y="15044"/>
                  </a:lnTo>
                  <a:cubicBezTo>
                    <a:pt x="38795" y="15011"/>
                    <a:pt x="38128" y="14911"/>
                    <a:pt x="37427" y="14878"/>
                  </a:cubicBezTo>
                  <a:cubicBezTo>
                    <a:pt x="36026" y="14777"/>
                    <a:pt x="34558" y="14577"/>
                    <a:pt x="33024" y="14377"/>
                  </a:cubicBezTo>
                  <a:cubicBezTo>
                    <a:pt x="26286" y="13343"/>
                    <a:pt x="19715" y="11342"/>
                    <a:pt x="13577" y="8406"/>
                  </a:cubicBezTo>
                  <a:cubicBezTo>
                    <a:pt x="12176" y="7739"/>
                    <a:pt x="10808" y="7072"/>
                    <a:pt x="9607" y="6371"/>
                  </a:cubicBezTo>
                  <a:cubicBezTo>
                    <a:pt x="9007" y="6038"/>
                    <a:pt x="8406" y="5738"/>
                    <a:pt x="7873" y="5404"/>
                  </a:cubicBezTo>
                  <a:lnTo>
                    <a:pt x="6272" y="4403"/>
                  </a:lnTo>
                  <a:cubicBezTo>
                    <a:pt x="5271" y="3803"/>
                    <a:pt x="4404" y="3169"/>
                    <a:pt x="3636" y="2635"/>
                  </a:cubicBezTo>
                  <a:cubicBezTo>
                    <a:pt x="3236" y="2369"/>
                    <a:pt x="2869" y="2135"/>
                    <a:pt x="2536" y="1902"/>
                  </a:cubicBezTo>
                  <a:lnTo>
                    <a:pt x="1668" y="1234"/>
                  </a:lnTo>
                  <a:lnTo>
                    <a:pt x="434" y="300"/>
                  </a:lnTo>
                  <a:lnTo>
                    <a:pt x="134" y="67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2941169" y="1552871"/>
              <a:ext cx="408175" cy="156706"/>
            </a:xfrm>
            <a:custGeom>
              <a:avLst/>
              <a:gdLst/>
              <a:ahLst/>
              <a:cxnLst/>
              <a:rect l="l" t="t" r="r" b="b"/>
              <a:pathLst>
                <a:path w="17647" h="6775" extrusionOk="0">
                  <a:moveTo>
                    <a:pt x="36" y="0"/>
                  </a:moveTo>
                  <a:cubicBezTo>
                    <a:pt x="35" y="0"/>
                    <a:pt x="34" y="1"/>
                    <a:pt x="34" y="1"/>
                  </a:cubicBezTo>
                  <a:cubicBezTo>
                    <a:pt x="0" y="68"/>
                    <a:pt x="3903" y="1602"/>
                    <a:pt x="8773" y="3503"/>
                  </a:cubicBezTo>
                  <a:cubicBezTo>
                    <a:pt x="13537" y="5331"/>
                    <a:pt x="17439" y="6775"/>
                    <a:pt x="17607" y="6775"/>
                  </a:cubicBezTo>
                  <a:cubicBezTo>
                    <a:pt x="17611" y="6775"/>
                    <a:pt x="17613" y="6774"/>
                    <a:pt x="17613" y="6772"/>
                  </a:cubicBezTo>
                  <a:cubicBezTo>
                    <a:pt x="17646" y="6706"/>
                    <a:pt x="13744" y="5138"/>
                    <a:pt x="8873" y="3270"/>
                  </a:cubicBezTo>
                  <a:cubicBezTo>
                    <a:pt x="4059" y="1423"/>
                    <a:pt x="157" y="0"/>
                    <a:pt x="36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3090843" y="1412448"/>
              <a:ext cx="634248" cy="719112"/>
            </a:xfrm>
            <a:custGeom>
              <a:avLst/>
              <a:gdLst/>
              <a:ahLst/>
              <a:cxnLst/>
              <a:rect l="l" t="t" r="r" b="b"/>
              <a:pathLst>
                <a:path w="27421" h="31090" extrusionOk="0">
                  <a:moveTo>
                    <a:pt x="27420" y="1"/>
                  </a:moveTo>
                  <a:lnTo>
                    <a:pt x="27420" y="1"/>
                  </a:lnTo>
                  <a:cubicBezTo>
                    <a:pt x="27420" y="1"/>
                    <a:pt x="27387" y="35"/>
                    <a:pt x="27320" y="101"/>
                  </a:cubicBezTo>
                  <a:lnTo>
                    <a:pt x="27087" y="368"/>
                  </a:lnTo>
                  <a:cubicBezTo>
                    <a:pt x="27082" y="373"/>
                    <a:pt x="27077" y="379"/>
                    <a:pt x="27072" y="385"/>
                  </a:cubicBezTo>
                  <a:lnTo>
                    <a:pt x="27072" y="385"/>
                  </a:lnTo>
                  <a:lnTo>
                    <a:pt x="27354" y="134"/>
                  </a:lnTo>
                  <a:cubicBezTo>
                    <a:pt x="27387" y="35"/>
                    <a:pt x="27420" y="1"/>
                    <a:pt x="27420" y="1"/>
                  </a:cubicBezTo>
                  <a:close/>
                  <a:moveTo>
                    <a:pt x="27072" y="385"/>
                  </a:moveTo>
                  <a:lnTo>
                    <a:pt x="27053" y="401"/>
                  </a:lnTo>
                  <a:cubicBezTo>
                    <a:pt x="26820" y="668"/>
                    <a:pt x="26453" y="1002"/>
                    <a:pt x="26019" y="1502"/>
                  </a:cubicBezTo>
                  <a:cubicBezTo>
                    <a:pt x="24785" y="2903"/>
                    <a:pt x="23684" y="4371"/>
                    <a:pt x="22717" y="5972"/>
                  </a:cubicBezTo>
                  <a:cubicBezTo>
                    <a:pt x="21316" y="8340"/>
                    <a:pt x="20148" y="10842"/>
                    <a:pt x="19281" y="13444"/>
                  </a:cubicBezTo>
                  <a:cubicBezTo>
                    <a:pt x="18180" y="16646"/>
                    <a:pt x="17447" y="19949"/>
                    <a:pt x="17080" y="23318"/>
                  </a:cubicBezTo>
                  <a:cubicBezTo>
                    <a:pt x="16752" y="25809"/>
                    <a:pt x="16649" y="28365"/>
                    <a:pt x="16773" y="30890"/>
                  </a:cubicBezTo>
                  <a:lnTo>
                    <a:pt x="16773" y="30890"/>
                  </a:lnTo>
                  <a:lnTo>
                    <a:pt x="3803" y="30956"/>
                  </a:lnTo>
                  <a:lnTo>
                    <a:pt x="1" y="30990"/>
                  </a:lnTo>
                  <a:lnTo>
                    <a:pt x="3770" y="31056"/>
                  </a:lnTo>
                  <a:lnTo>
                    <a:pt x="16846" y="31090"/>
                  </a:lnTo>
                  <a:lnTo>
                    <a:pt x="16946" y="31090"/>
                  </a:lnTo>
                  <a:lnTo>
                    <a:pt x="16946" y="30990"/>
                  </a:lnTo>
                  <a:cubicBezTo>
                    <a:pt x="16846" y="28388"/>
                    <a:pt x="16946" y="25819"/>
                    <a:pt x="17280" y="23284"/>
                  </a:cubicBezTo>
                  <a:cubicBezTo>
                    <a:pt x="17647" y="19949"/>
                    <a:pt x="18381" y="16646"/>
                    <a:pt x="19448" y="13477"/>
                  </a:cubicBezTo>
                  <a:cubicBezTo>
                    <a:pt x="20315" y="10875"/>
                    <a:pt x="21449" y="8374"/>
                    <a:pt x="22850" y="6005"/>
                  </a:cubicBezTo>
                  <a:cubicBezTo>
                    <a:pt x="23784" y="4437"/>
                    <a:pt x="24852" y="2903"/>
                    <a:pt x="26053" y="1502"/>
                  </a:cubicBezTo>
                  <a:cubicBezTo>
                    <a:pt x="26477" y="1012"/>
                    <a:pt x="26838" y="650"/>
                    <a:pt x="27072" y="385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3708854" y="2886893"/>
              <a:ext cx="236897" cy="226096"/>
            </a:xfrm>
            <a:custGeom>
              <a:avLst/>
              <a:gdLst/>
              <a:ahLst/>
              <a:cxnLst/>
              <a:rect l="l" t="t" r="r" b="b"/>
              <a:pathLst>
                <a:path w="10242" h="9775" extrusionOk="0">
                  <a:moveTo>
                    <a:pt x="10241" y="1"/>
                  </a:moveTo>
                  <a:lnTo>
                    <a:pt x="10241" y="1"/>
                  </a:lnTo>
                  <a:cubicBezTo>
                    <a:pt x="10075" y="101"/>
                    <a:pt x="9941" y="201"/>
                    <a:pt x="9841" y="334"/>
                  </a:cubicBezTo>
                  <a:lnTo>
                    <a:pt x="8774" y="1435"/>
                  </a:lnTo>
                  <a:cubicBezTo>
                    <a:pt x="7873" y="2369"/>
                    <a:pt x="6639" y="3636"/>
                    <a:pt x="5238" y="4971"/>
                  </a:cubicBezTo>
                  <a:cubicBezTo>
                    <a:pt x="3804" y="6338"/>
                    <a:pt x="2503" y="7539"/>
                    <a:pt x="1535" y="8373"/>
                  </a:cubicBezTo>
                  <a:lnTo>
                    <a:pt x="401" y="9374"/>
                  </a:lnTo>
                  <a:cubicBezTo>
                    <a:pt x="268" y="9507"/>
                    <a:pt x="101" y="9641"/>
                    <a:pt x="1" y="9774"/>
                  </a:cubicBezTo>
                  <a:cubicBezTo>
                    <a:pt x="134" y="9674"/>
                    <a:pt x="301" y="9574"/>
                    <a:pt x="434" y="9441"/>
                  </a:cubicBezTo>
                  <a:cubicBezTo>
                    <a:pt x="735" y="9241"/>
                    <a:pt x="1135" y="8907"/>
                    <a:pt x="1635" y="8507"/>
                  </a:cubicBezTo>
                  <a:cubicBezTo>
                    <a:pt x="2636" y="7706"/>
                    <a:pt x="3970" y="6505"/>
                    <a:pt x="5371" y="5171"/>
                  </a:cubicBezTo>
                  <a:cubicBezTo>
                    <a:pt x="6806" y="3803"/>
                    <a:pt x="8040" y="2502"/>
                    <a:pt x="8874" y="1568"/>
                  </a:cubicBezTo>
                  <a:cubicBezTo>
                    <a:pt x="9307" y="1101"/>
                    <a:pt x="9674" y="701"/>
                    <a:pt x="9908" y="434"/>
                  </a:cubicBezTo>
                  <a:cubicBezTo>
                    <a:pt x="10008" y="301"/>
                    <a:pt x="10141" y="134"/>
                    <a:pt x="1024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607799" y="3231785"/>
              <a:ext cx="256165" cy="405862"/>
            </a:xfrm>
            <a:custGeom>
              <a:avLst/>
              <a:gdLst/>
              <a:ahLst/>
              <a:cxnLst/>
              <a:rect l="l" t="t" r="r" b="b"/>
              <a:pathLst>
                <a:path w="11075" h="17547" extrusionOk="0">
                  <a:moveTo>
                    <a:pt x="11007" y="0"/>
                  </a:moveTo>
                  <a:cubicBezTo>
                    <a:pt x="10953" y="0"/>
                    <a:pt x="8460" y="3890"/>
                    <a:pt x="5437" y="8706"/>
                  </a:cubicBezTo>
                  <a:cubicBezTo>
                    <a:pt x="2435" y="13577"/>
                    <a:pt x="0" y="17546"/>
                    <a:pt x="67" y="17546"/>
                  </a:cubicBezTo>
                  <a:cubicBezTo>
                    <a:pt x="67" y="17546"/>
                    <a:pt x="67" y="17546"/>
                    <a:pt x="67" y="17546"/>
                  </a:cubicBezTo>
                  <a:cubicBezTo>
                    <a:pt x="121" y="17546"/>
                    <a:pt x="2615" y="13656"/>
                    <a:pt x="5637" y="8840"/>
                  </a:cubicBezTo>
                  <a:cubicBezTo>
                    <a:pt x="8640" y="3970"/>
                    <a:pt x="11075" y="34"/>
                    <a:pt x="11008" y="0"/>
                  </a:cubicBezTo>
                  <a:cubicBezTo>
                    <a:pt x="11008" y="0"/>
                    <a:pt x="11008" y="0"/>
                    <a:pt x="11007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4198030" y="3298122"/>
              <a:ext cx="130407" cy="367281"/>
            </a:xfrm>
            <a:custGeom>
              <a:avLst/>
              <a:gdLst/>
              <a:ahLst/>
              <a:cxnLst/>
              <a:rect l="l" t="t" r="r" b="b"/>
              <a:pathLst>
                <a:path w="5638" h="15879" extrusionOk="0">
                  <a:moveTo>
                    <a:pt x="5638" y="1"/>
                  </a:moveTo>
                  <a:cubicBezTo>
                    <a:pt x="5538" y="201"/>
                    <a:pt x="5437" y="401"/>
                    <a:pt x="5337" y="601"/>
                  </a:cubicBezTo>
                  <a:cubicBezTo>
                    <a:pt x="5171" y="1002"/>
                    <a:pt x="4937" y="1569"/>
                    <a:pt x="4637" y="2269"/>
                  </a:cubicBezTo>
                  <a:cubicBezTo>
                    <a:pt x="4070" y="3670"/>
                    <a:pt x="3303" y="5638"/>
                    <a:pt x="2535" y="7840"/>
                  </a:cubicBezTo>
                  <a:cubicBezTo>
                    <a:pt x="1735" y="10041"/>
                    <a:pt x="1068" y="12043"/>
                    <a:pt x="667" y="13511"/>
                  </a:cubicBezTo>
                  <a:cubicBezTo>
                    <a:pt x="434" y="14211"/>
                    <a:pt x="267" y="14812"/>
                    <a:pt x="167" y="15245"/>
                  </a:cubicBezTo>
                  <a:cubicBezTo>
                    <a:pt x="100" y="15445"/>
                    <a:pt x="34" y="15645"/>
                    <a:pt x="0" y="15879"/>
                  </a:cubicBezTo>
                  <a:cubicBezTo>
                    <a:pt x="100" y="15679"/>
                    <a:pt x="167" y="15479"/>
                    <a:pt x="234" y="15245"/>
                  </a:cubicBezTo>
                  <a:lnTo>
                    <a:pt x="801" y="13544"/>
                  </a:lnTo>
                  <a:cubicBezTo>
                    <a:pt x="1301" y="12076"/>
                    <a:pt x="1968" y="10108"/>
                    <a:pt x="2736" y="7907"/>
                  </a:cubicBezTo>
                  <a:cubicBezTo>
                    <a:pt x="3503" y="5738"/>
                    <a:pt x="4237" y="3770"/>
                    <a:pt x="4804" y="2336"/>
                  </a:cubicBezTo>
                  <a:cubicBezTo>
                    <a:pt x="5037" y="1635"/>
                    <a:pt x="5271" y="1068"/>
                    <a:pt x="5437" y="635"/>
                  </a:cubicBezTo>
                  <a:cubicBezTo>
                    <a:pt x="5504" y="435"/>
                    <a:pt x="5571" y="234"/>
                    <a:pt x="5638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5057541" y="3281931"/>
              <a:ext cx="123468" cy="425153"/>
            </a:xfrm>
            <a:custGeom>
              <a:avLst/>
              <a:gdLst/>
              <a:ahLst/>
              <a:cxnLst/>
              <a:rect l="l" t="t" r="r" b="b"/>
              <a:pathLst>
                <a:path w="5338" h="18381" extrusionOk="0">
                  <a:moveTo>
                    <a:pt x="0" y="0"/>
                  </a:moveTo>
                  <a:cubicBezTo>
                    <a:pt x="0" y="67"/>
                    <a:pt x="0" y="134"/>
                    <a:pt x="33" y="201"/>
                  </a:cubicBezTo>
                  <a:lnTo>
                    <a:pt x="134" y="701"/>
                  </a:lnTo>
                  <a:cubicBezTo>
                    <a:pt x="267" y="1201"/>
                    <a:pt x="467" y="1868"/>
                    <a:pt x="667" y="2702"/>
                  </a:cubicBezTo>
                  <a:cubicBezTo>
                    <a:pt x="1134" y="4370"/>
                    <a:pt x="1801" y="6672"/>
                    <a:pt x="2535" y="9207"/>
                  </a:cubicBezTo>
                  <a:cubicBezTo>
                    <a:pt x="3269" y="11742"/>
                    <a:pt x="3970" y="14044"/>
                    <a:pt x="4470" y="15712"/>
                  </a:cubicBezTo>
                  <a:lnTo>
                    <a:pt x="5070" y="17680"/>
                  </a:lnTo>
                  <a:cubicBezTo>
                    <a:pt x="5137" y="17880"/>
                    <a:pt x="5204" y="18047"/>
                    <a:pt x="5237" y="18180"/>
                  </a:cubicBezTo>
                  <a:cubicBezTo>
                    <a:pt x="5271" y="18247"/>
                    <a:pt x="5304" y="18314"/>
                    <a:pt x="5337" y="18380"/>
                  </a:cubicBezTo>
                  <a:cubicBezTo>
                    <a:pt x="5337" y="18314"/>
                    <a:pt x="5337" y="18247"/>
                    <a:pt x="5304" y="18180"/>
                  </a:cubicBezTo>
                  <a:lnTo>
                    <a:pt x="5170" y="17646"/>
                  </a:lnTo>
                  <a:cubicBezTo>
                    <a:pt x="5037" y="17146"/>
                    <a:pt x="4870" y="16479"/>
                    <a:pt x="4637" y="15678"/>
                  </a:cubicBezTo>
                  <a:cubicBezTo>
                    <a:pt x="4170" y="14010"/>
                    <a:pt x="3503" y="11709"/>
                    <a:pt x="2769" y="9174"/>
                  </a:cubicBezTo>
                  <a:cubicBezTo>
                    <a:pt x="2035" y="6605"/>
                    <a:pt x="1334" y="4337"/>
                    <a:pt x="834" y="2669"/>
                  </a:cubicBezTo>
                  <a:cubicBezTo>
                    <a:pt x="601" y="1868"/>
                    <a:pt x="400" y="1201"/>
                    <a:pt x="234" y="701"/>
                  </a:cubicBezTo>
                  <a:cubicBezTo>
                    <a:pt x="167" y="501"/>
                    <a:pt x="100" y="301"/>
                    <a:pt x="67" y="167"/>
                  </a:cubicBezTo>
                  <a:cubicBezTo>
                    <a:pt x="33" y="67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5155519" y="3049682"/>
              <a:ext cx="125018" cy="320998"/>
            </a:xfrm>
            <a:custGeom>
              <a:avLst/>
              <a:gdLst/>
              <a:ahLst/>
              <a:cxnLst/>
              <a:rect l="l" t="t" r="r" b="b"/>
              <a:pathLst>
                <a:path w="5405" h="13878" extrusionOk="0">
                  <a:moveTo>
                    <a:pt x="35" y="1"/>
                  </a:moveTo>
                  <a:cubicBezTo>
                    <a:pt x="35" y="1"/>
                    <a:pt x="34" y="1"/>
                    <a:pt x="34" y="1"/>
                  </a:cubicBezTo>
                  <a:cubicBezTo>
                    <a:pt x="0" y="34"/>
                    <a:pt x="1135" y="3137"/>
                    <a:pt x="2602" y="6973"/>
                  </a:cubicBezTo>
                  <a:cubicBezTo>
                    <a:pt x="4070" y="10809"/>
                    <a:pt x="5271" y="13878"/>
                    <a:pt x="5338" y="13878"/>
                  </a:cubicBezTo>
                  <a:cubicBezTo>
                    <a:pt x="5404" y="13878"/>
                    <a:pt x="4270" y="10742"/>
                    <a:pt x="2802" y="6906"/>
                  </a:cubicBezTo>
                  <a:cubicBezTo>
                    <a:pt x="1343" y="3090"/>
                    <a:pt x="114" y="1"/>
                    <a:pt x="35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5664749" y="2835961"/>
              <a:ext cx="307860" cy="202943"/>
            </a:xfrm>
            <a:custGeom>
              <a:avLst/>
              <a:gdLst/>
              <a:ahLst/>
              <a:cxnLst/>
              <a:rect l="l" t="t" r="r" b="b"/>
              <a:pathLst>
                <a:path w="13310" h="8774" extrusionOk="0">
                  <a:moveTo>
                    <a:pt x="0" y="1"/>
                  </a:moveTo>
                  <a:cubicBezTo>
                    <a:pt x="134" y="134"/>
                    <a:pt x="300" y="301"/>
                    <a:pt x="467" y="401"/>
                  </a:cubicBezTo>
                  <a:cubicBezTo>
                    <a:pt x="767" y="668"/>
                    <a:pt x="1201" y="1068"/>
                    <a:pt x="1768" y="1502"/>
                  </a:cubicBezTo>
                  <a:cubicBezTo>
                    <a:pt x="2902" y="2436"/>
                    <a:pt x="4470" y="3670"/>
                    <a:pt x="6338" y="4871"/>
                  </a:cubicBezTo>
                  <a:cubicBezTo>
                    <a:pt x="8173" y="6072"/>
                    <a:pt x="9907" y="7073"/>
                    <a:pt x="11208" y="7740"/>
                  </a:cubicBezTo>
                  <a:cubicBezTo>
                    <a:pt x="11842" y="8107"/>
                    <a:pt x="12376" y="8340"/>
                    <a:pt x="12743" y="8540"/>
                  </a:cubicBezTo>
                  <a:cubicBezTo>
                    <a:pt x="12909" y="8607"/>
                    <a:pt x="13110" y="8707"/>
                    <a:pt x="13310" y="8774"/>
                  </a:cubicBezTo>
                  <a:cubicBezTo>
                    <a:pt x="13143" y="8640"/>
                    <a:pt x="12943" y="8540"/>
                    <a:pt x="12776" y="8474"/>
                  </a:cubicBezTo>
                  <a:lnTo>
                    <a:pt x="11275" y="7640"/>
                  </a:lnTo>
                  <a:cubicBezTo>
                    <a:pt x="10007" y="6939"/>
                    <a:pt x="8306" y="5905"/>
                    <a:pt x="6471" y="4704"/>
                  </a:cubicBezTo>
                  <a:cubicBezTo>
                    <a:pt x="4603" y="3503"/>
                    <a:pt x="3002" y="2303"/>
                    <a:pt x="1868" y="1402"/>
                  </a:cubicBezTo>
                  <a:lnTo>
                    <a:pt x="534" y="368"/>
                  </a:lnTo>
                  <a:cubicBezTo>
                    <a:pt x="367" y="234"/>
                    <a:pt x="200" y="101"/>
                    <a:pt x="0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5977999" y="2559743"/>
              <a:ext cx="442893" cy="109659"/>
            </a:xfrm>
            <a:custGeom>
              <a:avLst/>
              <a:gdLst/>
              <a:ahLst/>
              <a:cxnLst/>
              <a:rect l="l" t="t" r="r" b="b"/>
              <a:pathLst>
                <a:path w="19148" h="4741" extrusionOk="0">
                  <a:moveTo>
                    <a:pt x="5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68"/>
                    <a:pt x="4270" y="1202"/>
                    <a:pt x="9540" y="2503"/>
                  </a:cubicBezTo>
                  <a:cubicBezTo>
                    <a:pt x="14676" y="3763"/>
                    <a:pt x="18874" y="4741"/>
                    <a:pt x="19134" y="4741"/>
                  </a:cubicBezTo>
                  <a:cubicBezTo>
                    <a:pt x="19143" y="4741"/>
                    <a:pt x="19147" y="4740"/>
                    <a:pt x="19147" y="4738"/>
                  </a:cubicBezTo>
                  <a:cubicBezTo>
                    <a:pt x="19147" y="4704"/>
                    <a:pt x="14877" y="3570"/>
                    <a:pt x="9607" y="2269"/>
                  </a:cubicBezTo>
                  <a:cubicBezTo>
                    <a:pt x="4389" y="990"/>
                    <a:pt x="172" y="0"/>
                    <a:pt x="5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5917815" y="2121707"/>
              <a:ext cx="388098" cy="6592"/>
            </a:xfrm>
            <a:custGeom>
              <a:avLst/>
              <a:gdLst/>
              <a:ahLst/>
              <a:cxnLst/>
              <a:rect l="l" t="t" r="r" b="b"/>
              <a:pathLst>
                <a:path w="16779" h="285" extrusionOk="0">
                  <a:moveTo>
                    <a:pt x="14315" y="1"/>
                  </a:moveTo>
                  <a:cubicBezTo>
                    <a:pt x="12793" y="1"/>
                    <a:pt x="10691" y="9"/>
                    <a:pt x="8373" y="26"/>
                  </a:cubicBezTo>
                  <a:cubicBezTo>
                    <a:pt x="3736" y="92"/>
                    <a:pt x="0" y="192"/>
                    <a:pt x="0" y="259"/>
                  </a:cubicBezTo>
                  <a:cubicBezTo>
                    <a:pt x="0" y="276"/>
                    <a:pt x="943" y="284"/>
                    <a:pt x="2460" y="284"/>
                  </a:cubicBezTo>
                  <a:cubicBezTo>
                    <a:pt x="3978" y="284"/>
                    <a:pt x="6071" y="276"/>
                    <a:pt x="8373" y="259"/>
                  </a:cubicBezTo>
                  <a:cubicBezTo>
                    <a:pt x="13010" y="192"/>
                    <a:pt x="16779" y="92"/>
                    <a:pt x="16779" y="26"/>
                  </a:cubicBezTo>
                  <a:cubicBezTo>
                    <a:pt x="16779" y="9"/>
                    <a:pt x="15837" y="1"/>
                    <a:pt x="14315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5991877" y="1529741"/>
              <a:ext cx="415901" cy="158949"/>
            </a:xfrm>
            <a:custGeom>
              <a:avLst/>
              <a:gdLst/>
              <a:ahLst/>
              <a:cxnLst/>
              <a:rect l="l" t="t" r="r" b="b"/>
              <a:pathLst>
                <a:path w="17981" h="6872" extrusionOk="0">
                  <a:moveTo>
                    <a:pt x="17980" y="0"/>
                  </a:moveTo>
                  <a:cubicBezTo>
                    <a:pt x="17913" y="0"/>
                    <a:pt x="17847" y="34"/>
                    <a:pt x="17780" y="34"/>
                  </a:cubicBezTo>
                  <a:lnTo>
                    <a:pt x="17246" y="200"/>
                  </a:lnTo>
                  <a:cubicBezTo>
                    <a:pt x="16779" y="334"/>
                    <a:pt x="16112" y="567"/>
                    <a:pt x="15278" y="834"/>
                  </a:cubicBezTo>
                  <a:cubicBezTo>
                    <a:pt x="13610" y="1368"/>
                    <a:pt x="11342" y="2168"/>
                    <a:pt x="8840" y="3136"/>
                  </a:cubicBezTo>
                  <a:cubicBezTo>
                    <a:pt x="6372" y="4070"/>
                    <a:pt x="4137" y="5004"/>
                    <a:pt x="2536" y="5704"/>
                  </a:cubicBezTo>
                  <a:cubicBezTo>
                    <a:pt x="1735" y="6038"/>
                    <a:pt x="1101" y="6338"/>
                    <a:pt x="668" y="6538"/>
                  </a:cubicBezTo>
                  <a:lnTo>
                    <a:pt x="167" y="6772"/>
                  </a:lnTo>
                  <a:cubicBezTo>
                    <a:pt x="34" y="6838"/>
                    <a:pt x="1" y="6872"/>
                    <a:pt x="1" y="6872"/>
                  </a:cubicBezTo>
                  <a:cubicBezTo>
                    <a:pt x="67" y="6872"/>
                    <a:pt x="101" y="6838"/>
                    <a:pt x="167" y="6805"/>
                  </a:cubicBezTo>
                  <a:lnTo>
                    <a:pt x="701" y="6605"/>
                  </a:lnTo>
                  <a:lnTo>
                    <a:pt x="2602" y="5838"/>
                  </a:lnTo>
                  <a:cubicBezTo>
                    <a:pt x="4204" y="5171"/>
                    <a:pt x="6439" y="4270"/>
                    <a:pt x="8940" y="3336"/>
                  </a:cubicBezTo>
                  <a:cubicBezTo>
                    <a:pt x="11409" y="2369"/>
                    <a:pt x="13677" y="1568"/>
                    <a:pt x="15312" y="968"/>
                  </a:cubicBezTo>
                  <a:lnTo>
                    <a:pt x="17280" y="300"/>
                  </a:lnTo>
                  <a:lnTo>
                    <a:pt x="17780" y="100"/>
                  </a:lnTo>
                  <a:cubicBezTo>
                    <a:pt x="17847" y="67"/>
                    <a:pt x="17913" y="34"/>
                    <a:pt x="1798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5414760" y="1163223"/>
              <a:ext cx="254638" cy="223043"/>
            </a:xfrm>
            <a:custGeom>
              <a:avLst/>
              <a:gdLst/>
              <a:ahLst/>
              <a:cxnLst/>
              <a:rect l="l" t="t" r="r" b="b"/>
              <a:pathLst>
                <a:path w="11009" h="9643" extrusionOk="0">
                  <a:moveTo>
                    <a:pt x="10972" y="0"/>
                  </a:moveTo>
                  <a:cubicBezTo>
                    <a:pt x="10865" y="0"/>
                    <a:pt x="8394" y="2110"/>
                    <a:pt x="5438" y="4738"/>
                  </a:cubicBezTo>
                  <a:cubicBezTo>
                    <a:pt x="2402" y="7407"/>
                    <a:pt x="0" y="9575"/>
                    <a:pt x="34" y="9642"/>
                  </a:cubicBezTo>
                  <a:cubicBezTo>
                    <a:pt x="34" y="9642"/>
                    <a:pt x="35" y="9642"/>
                    <a:pt x="35" y="9642"/>
                  </a:cubicBezTo>
                  <a:cubicBezTo>
                    <a:pt x="106" y="9642"/>
                    <a:pt x="2592" y="7520"/>
                    <a:pt x="5571" y="4905"/>
                  </a:cubicBezTo>
                  <a:cubicBezTo>
                    <a:pt x="8607" y="2236"/>
                    <a:pt x="11008" y="35"/>
                    <a:pt x="10975" y="2"/>
                  </a:cubicBezTo>
                  <a:cubicBezTo>
                    <a:pt x="10974" y="1"/>
                    <a:pt x="10973" y="0"/>
                    <a:pt x="10972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5499624" y="632412"/>
              <a:ext cx="259264" cy="359579"/>
            </a:xfrm>
            <a:custGeom>
              <a:avLst/>
              <a:gdLst/>
              <a:ahLst/>
              <a:cxnLst/>
              <a:rect l="l" t="t" r="r" b="b"/>
              <a:pathLst>
                <a:path w="11209" h="15546" extrusionOk="0">
                  <a:moveTo>
                    <a:pt x="11141" y="1"/>
                  </a:moveTo>
                  <a:cubicBezTo>
                    <a:pt x="11084" y="1"/>
                    <a:pt x="8559" y="3424"/>
                    <a:pt x="5505" y="7706"/>
                  </a:cubicBezTo>
                  <a:cubicBezTo>
                    <a:pt x="2436" y="12009"/>
                    <a:pt x="1" y="15512"/>
                    <a:pt x="67" y="15545"/>
                  </a:cubicBezTo>
                  <a:cubicBezTo>
                    <a:pt x="68" y="15545"/>
                    <a:pt x="68" y="15545"/>
                    <a:pt x="68" y="15545"/>
                  </a:cubicBezTo>
                  <a:cubicBezTo>
                    <a:pt x="125" y="15545"/>
                    <a:pt x="2651" y="12122"/>
                    <a:pt x="5705" y="7840"/>
                  </a:cubicBezTo>
                  <a:cubicBezTo>
                    <a:pt x="8740" y="3537"/>
                    <a:pt x="11209" y="34"/>
                    <a:pt x="11142" y="1"/>
                  </a:cubicBezTo>
                  <a:cubicBezTo>
                    <a:pt x="11142" y="1"/>
                    <a:pt x="11142" y="1"/>
                    <a:pt x="1114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4672519" y="286757"/>
              <a:ext cx="20100" cy="463733"/>
            </a:xfrm>
            <a:custGeom>
              <a:avLst/>
              <a:gdLst/>
              <a:ahLst/>
              <a:cxnLst/>
              <a:rect l="l" t="t" r="r" b="b"/>
              <a:pathLst>
                <a:path w="869" h="20049" extrusionOk="0">
                  <a:moveTo>
                    <a:pt x="34" y="1"/>
                  </a:moveTo>
                  <a:cubicBezTo>
                    <a:pt x="1" y="67"/>
                    <a:pt x="1" y="134"/>
                    <a:pt x="34" y="234"/>
                  </a:cubicBezTo>
                  <a:lnTo>
                    <a:pt x="68" y="801"/>
                  </a:lnTo>
                  <a:lnTo>
                    <a:pt x="268" y="2936"/>
                  </a:lnTo>
                  <a:cubicBezTo>
                    <a:pt x="401" y="4737"/>
                    <a:pt x="568" y="7273"/>
                    <a:pt x="635" y="10041"/>
                  </a:cubicBezTo>
                  <a:cubicBezTo>
                    <a:pt x="668" y="12810"/>
                    <a:pt x="635" y="15312"/>
                    <a:pt x="568" y="17113"/>
                  </a:cubicBezTo>
                  <a:cubicBezTo>
                    <a:pt x="501" y="18014"/>
                    <a:pt x="501" y="18747"/>
                    <a:pt x="468" y="19281"/>
                  </a:cubicBezTo>
                  <a:cubicBezTo>
                    <a:pt x="435" y="19515"/>
                    <a:pt x="435" y="19715"/>
                    <a:pt x="435" y="19848"/>
                  </a:cubicBezTo>
                  <a:cubicBezTo>
                    <a:pt x="435" y="19915"/>
                    <a:pt x="435" y="19982"/>
                    <a:pt x="435" y="20048"/>
                  </a:cubicBezTo>
                  <a:cubicBezTo>
                    <a:pt x="468" y="19982"/>
                    <a:pt x="468" y="19948"/>
                    <a:pt x="468" y="19882"/>
                  </a:cubicBezTo>
                  <a:lnTo>
                    <a:pt x="535" y="19281"/>
                  </a:lnTo>
                  <a:cubicBezTo>
                    <a:pt x="568" y="18781"/>
                    <a:pt x="635" y="18047"/>
                    <a:pt x="701" y="17146"/>
                  </a:cubicBezTo>
                  <a:cubicBezTo>
                    <a:pt x="801" y="15312"/>
                    <a:pt x="868" y="12777"/>
                    <a:pt x="835" y="10008"/>
                  </a:cubicBezTo>
                  <a:cubicBezTo>
                    <a:pt x="768" y="7273"/>
                    <a:pt x="601" y="4737"/>
                    <a:pt x="401" y="2936"/>
                  </a:cubicBezTo>
                  <a:cubicBezTo>
                    <a:pt x="301" y="2036"/>
                    <a:pt x="234" y="1302"/>
                    <a:pt x="168" y="801"/>
                  </a:cubicBezTo>
                  <a:cubicBezTo>
                    <a:pt x="101" y="568"/>
                    <a:pt x="101" y="368"/>
                    <a:pt x="68" y="201"/>
                  </a:cubicBezTo>
                  <a:cubicBezTo>
                    <a:pt x="68" y="134"/>
                    <a:pt x="34" y="67"/>
                    <a:pt x="34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048333" y="895516"/>
              <a:ext cx="156659" cy="283967"/>
            </a:xfrm>
            <a:custGeom>
              <a:avLst/>
              <a:gdLst/>
              <a:ahLst/>
              <a:cxnLst/>
              <a:rect l="l" t="t" r="r" b="b"/>
              <a:pathLst>
                <a:path w="6773" h="12277" extrusionOk="0">
                  <a:moveTo>
                    <a:pt x="1" y="1"/>
                  </a:moveTo>
                  <a:lnTo>
                    <a:pt x="1" y="1"/>
                  </a:lnTo>
                  <a:cubicBezTo>
                    <a:pt x="68" y="167"/>
                    <a:pt x="134" y="334"/>
                    <a:pt x="201" y="501"/>
                  </a:cubicBezTo>
                  <a:cubicBezTo>
                    <a:pt x="335" y="835"/>
                    <a:pt x="568" y="1302"/>
                    <a:pt x="835" y="1869"/>
                  </a:cubicBezTo>
                  <a:cubicBezTo>
                    <a:pt x="1369" y="3036"/>
                    <a:pt x="2136" y="4604"/>
                    <a:pt x="3070" y="6305"/>
                  </a:cubicBezTo>
                  <a:cubicBezTo>
                    <a:pt x="4004" y="8006"/>
                    <a:pt x="4938" y="9507"/>
                    <a:pt x="5605" y="10575"/>
                  </a:cubicBezTo>
                  <a:cubicBezTo>
                    <a:pt x="5972" y="11109"/>
                    <a:pt x="6239" y="11542"/>
                    <a:pt x="6439" y="11842"/>
                  </a:cubicBezTo>
                  <a:cubicBezTo>
                    <a:pt x="6539" y="12009"/>
                    <a:pt x="6639" y="12143"/>
                    <a:pt x="6772" y="12276"/>
                  </a:cubicBezTo>
                  <a:cubicBezTo>
                    <a:pt x="6706" y="12109"/>
                    <a:pt x="6639" y="11942"/>
                    <a:pt x="6539" y="11809"/>
                  </a:cubicBezTo>
                  <a:lnTo>
                    <a:pt x="5772" y="10508"/>
                  </a:lnTo>
                  <a:cubicBezTo>
                    <a:pt x="5105" y="9407"/>
                    <a:pt x="4204" y="7906"/>
                    <a:pt x="3270" y="6205"/>
                  </a:cubicBezTo>
                  <a:cubicBezTo>
                    <a:pt x="2336" y="4504"/>
                    <a:pt x="1535" y="2936"/>
                    <a:pt x="968" y="1802"/>
                  </a:cubicBezTo>
                  <a:lnTo>
                    <a:pt x="268" y="468"/>
                  </a:lnTo>
                  <a:cubicBezTo>
                    <a:pt x="201" y="301"/>
                    <a:pt x="101" y="134"/>
                    <a:pt x="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5073732" y="432592"/>
              <a:ext cx="98788" cy="535483"/>
            </a:xfrm>
            <a:custGeom>
              <a:avLst/>
              <a:gdLst/>
              <a:ahLst/>
              <a:cxnLst/>
              <a:rect l="l" t="t" r="r" b="b"/>
              <a:pathLst>
                <a:path w="4271" h="23151" extrusionOk="0">
                  <a:moveTo>
                    <a:pt x="3970" y="0"/>
                  </a:moveTo>
                  <a:cubicBezTo>
                    <a:pt x="3937" y="200"/>
                    <a:pt x="3937" y="367"/>
                    <a:pt x="3937" y="567"/>
                  </a:cubicBezTo>
                  <a:lnTo>
                    <a:pt x="3937" y="2068"/>
                  </a:lnTo>
                  <a:cubicBezTo>
                    <a:pt x="3970" y="3403"/>
                    <a:pt x="4003" y="5271"/>
                    <a:pt x="4037" y="7406"/>
                  </a:cubicBezTo>
                  <a:cubicBezTo>
                    <a:pt x="3803" y="8740"/>
                    <a:pt x="3503" y="10208"/>
                    <a:pt x="3136" y="11742"/>
                  </a:cubicBezTo>
                  <a:cubicBezTo>
                    <a:pt x="2402" y="14944"/>
                    <a:pt x="1635" y="17780"/>
                    <a:pt x="1001" y="19848"/>
                  </a:cubicBezTo>
                  <a:lnTo>
                    <a:pt x="267" y="22250"/>
                  </a:lnTo>
                  <a:cubicBezTo>
                    <a:pt x="167" y="22516"/>
                    <a:pt x="101" y="22750"/>
                    <a:pt x="67" y="22917"/>
                  </a:cubicBezTo>
                  <a:cubicBezTo>
                    <a:pt x="34" y="22983"/>
                    <a:pt x="1" y="23083"/>
                    <a:pt x="1" y="23150"/>
                  </a:cubicBezTo>
                  <a:cubicBezTo>
                    <a:pt x="67" y="23083"/>
                    <a:pt x="101" y="22983"/>
                    <a:pt x="134" y="22883"/>
                  </a:cubicBezTo>
                  <a:lnTo>
                    <a:pt x="368" y="22250"/>
                  </a:lnTo>
                  <a:cubicBezTo>
                    <a:pt x="568" y="21682"/>
                    <a:pt x="835" y="20849"/>
                    <a:pt x="1168" y="19848"/>
                  </a:cubicBezTo>
                  <a:cubicBezTo>
                    <a:pt x="1835" y="17813"/>
                    <a:pt x="2636" y="14944"/>
                    <a:pt x="3370" y="11742"/>
                  </a:cubicBezTo>
                  <a:cubicBezTo>
                    <a:pt x="3737" y="10208"/>
                    <a:pt x="4037" y="8740"/>
                    <a:pt x="4270" y="7406"/>
                  </a:cubicBezTo>
                  <a:cubicBezTo>
                    <a:pt x="4204" y="5237"/>
                    <a:pt x="4137" y="3403"/>
                    <a:pt x="4070" y="2068"/>
                  </a:cubicBezTo>
                  <a:cubicBezTo>
                    <a:pt x="4070" y="1435"/>
                    <a:pt x="4003" y="934"/>
                    <a:pt x="4003" y="567"/>
                  </a:cubicBezTo>
                  <a:cubicBezTo>
                    <a:pt x="4003" y="367"/>
                    <a:pt x="4003" y="200"/>
                    <a:pt x="397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6"/>
          <p:cNvSpPr/>
          <p:nvPr/>
        </p:nvSpPr>
        <p:spPr>
          <a:xfrm>
            <a:off x="-9475" y="-28400"/>
            <a:ext cx="109800" cy="5190900"/>
          </a:xfrm>
          <a:prstGeom prst="rect">
            <a:avLst/>
          </a:prstGeom>
          <a:gradFill>
            <a:gsLst>
              <a:gs pos="0">
                <a:srgbClr val="073763"/>
              </a:gs>
              <a:gs pos="100000">
                <a:srgbClr val="0B539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357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ámina texto" preserve="1">
  <p:cSld name="1_Lámina tex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57200" y="253000"/>
            <a:ext cx="3048000" cy="23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>
            <a:off x="457200" y="260773"/>
            <a:ext cx="758574" cy="51433"/>
            <a:chOff x="-85925" y="596334"/>
            <a:chExt cx="1072492" cy="35700"/>
          </a:xfrm>
        </p:grpSpPr>
        <p:sp>
          <p:nvSpPr>
            <p:cNvPr id="50" name="Google Shape;50;p6"/>
            <p:cNvSpPr/>
            <p:nvPr/>
          </p:nvSpPr>
          <p:spPr>
            <a:xfrm>
              <a:off x="-85925" y="596483"/>
              <a:ext cx="484800" cy="35400"/>
            </a:xfrm>
            <a:prstGeom prst="rect">
              <a:avLst/>
            </a:prstGeom>
            <a:solidFill>
              <a:srgbClr val="0075B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398867" y="596334"/>
              <a:ext cx="587700" cy="35700"/>
            </a:xfrm>
            <a:prstGeom prst="rect">
              <a:avLst/>
            </a:prstGeom>
            <a:solidFill>
              <a:srgbClr val="E94D4D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grpSp>
        <p:nvGrpSpPr>
          <p:cNvPr id="52" name="Google Shape;52;p6"/>
          <p:cNvGrpSpPr/>
          <p:nvPr/>
        </p:nvGrpSpPr>
        <p:grpSpPr>
          <a:xfrm>
            <a:off x="4595700" y="439826"/>
            <a:ext cx="4263968" cy="4263738"/>
            <a:chOff x="2541506" y="238925"/>
            <a:chExt cx="3903303" cy="3968113"/>
          </a:xfrm>
        </p:grpSpPr>
        <p:sp>
          <p:nvSpPr>
            <p:cNvPr id="53" name="Google Shape;53;p6"/>
            <p:cNvSpPr/>
            <p:nvPr/>
          </p:nvSpPr>
          <p:spPr>
            <a:xfrm>
              <a:off x="2835465" y="640138"/>
              <a:ext cx="810915" cy="2068562"/>
            </a:xfrm>
            <a:custGeom>
              <a:avLst/>
              <a:gdLst/>
              <a:ahLst/>
              <a:cxnLst/>
              <a:rect l="l" t="t" r="r" b="b"/>
              <a:pathLst>
                <a:path w="35059" h="89432" extrusionOk="0">
                  <a:moveTo>
                    <a:pt x="35059" y="0"/>
                  </a:moveTo>
                  <a:lnTo>
                    <a:pt x="34825" y="100"/>
                  </a:lnTo>
                  <a:lnTo>
                    <a:pt x="34092" y="434"/>
                  </a:lnTo>
                  <a:lnTo>
                    <a:pt x="32957" y="968"/>
                  </a:lnTo>
                  <a:cubicBezTo>
                    <a:pt x="32490" y="1168"/>
                    <a:pt x="31990" y="1468"/>
                    <a:pt x="31423" y="1768"/>
                  </a:cubicBezTo>
                  <a:cubicBezTo>
                    <a:pt x="28187" y="3536"/>
                    <a:pt x="25152" y="5638"/>
                    <a:pt x="22350" y="8073"/>
                  </a:cubicBezTo>
                  <a:cubicBezTo>
                    <a:pt x="20448" y="9741"/>
                    <a:pt x="18614" y="11542"/>
                    <a:pt x="16946" y="13443"/>
                  </a:cubicBezTo>
                  <a:cubicBezTo>
                    <a:pt x="15011" y="15645"/>
                    <a:pt x="13243" y="17980"/>
                    <a:pt x="11642" y="20415"/>
                  </a:cubicBezTo>
                  <a:cubicBezTo>
                    <a:pt x="8040" y="26052"/>
                    <a:pt x="5271" y="32223"/>
                    <a:pt x="3436" y="38661"/>
                  </a:cubicBezTo>
                  <a:cubicBezTo>
                    <a:pt x="1635" y="45133"/>
                    <a:pt x="568" y="51771"/>
                    <a:pt x="267" y="58442"/>
                  </a:cubicBezTo>
                  <a:cubicBezTo>
                    <a:pt x="1" y="63913"/>
                    <a:pt x="134" y="69383"/>
                    <a:pt x="701" y="74821"/>
                  </a:cubicBezTo>
                  <a:cubicBezTo>
                    <a:pt x="1068" y="78490"/>
                    <a:pt x="1802" y="82126"/>
                    <a:pt x="2903" y="85628"/>
                  </a:cubicBezTo>
                  <a:cubicBezTo>
                    <a:pt x="3303" y="86863"/>
                    <a:pt x="3670" y="87830"/>
                    <a:pt x="3937" y="88464"/>
                  </a:cubicBezTo>
                  <a:lnTo>
                    <a:pt x="4270" y="89198"/>
                  </a:lnTo>
                  <a:lnTo>
                    <a:pt x="4270" y="89198"/>
                  </a:lnTo>
                  <a:lnTo>
                    <a:pt x="4003" y="88464"/>
                  </a:lnTo>
                  <a:cubicBezTo>
                    <a:pt x="3737" y="87830"/>
                    <a:pt x="3403" y="86896"/>
                    <a:pt x="3003" y="85628"/>
                  </a:cubicBezTo>
                  <a:cubicBezTo>
                    <a:pt x="1935" y="82092"/>
                    <a:pt x="1235" y="78457"/>
                    <a:pt x="901" y="74787"/>
                  </a:cubicBezTo>
                  <a:cubicBezTo>
                    <a:pt x="334" y="69350"/>
                    <a:pt x="234" y="63913"/>
                    <a:pt x="501" y="58476"/>
                  </a:cubicBezTo>
                  <a:cubicBezTo>
                    <a:pt x="801" y="51771"/>
                    <a:pt x="1869" y="45166"/>
                    <a:pt x="3703" y="38728"/>
                  </a:cubicBezTo>
                  <a:cubicBezTo>
                    <a:pt x="5504" y="32290"/>
                    <a:pt x="8240" y="26152"/>
                    <a:pt x="11876" y="20548"/>
                  </a:cubicBezTo>
                  <a:cubicBezTo>
                    <a:pt x="13443" y="18113"/>
                    <a:pt x="15178" y="15778"/>
                    <a:pt x="17079" y="13577"/>
                  </a:cubicBezTo>
                  <a:cubicBezTo>
                    <a:pt x="18747" y="11675"/>
                    <a:pt x="20549" y="9874"/>
                    <a:pt x="22450" y="8173"/>
                  </a:cubicBezTo>
                  <a:cubicBezTo>
                    <a:pt x="25219" y="5771"/>
                    <a:pt x="28254" y="3636"/>
                    <a:pt x="31456" y="1835"/>
                  </a:cubicBezTo>
                  <a:cubicBezTo>
                    <a:pt x="32023" y="1535"/>
                    <a:pt x="32524" y="1235"/>
                    <a:pt x="32991" y="1001"/>
                  </a:cubicBezTo>
                  <a:lnTo>
                    <a:pt x="34125" y="467"/>
                  </a:lnTo>
                  <a:lnTo>
                    <a:pt x="34825" y="134"/>
                  </a:lnTo>
                  <a:cubicBezTo>
                    <a:pt x="34992" y="34"/>
                    <a:pt x="35059" y="0"/>
                    <a:pt x="35059" y="0"/>
                  </a:cubicBezTo>
                  <a:close/>
                  <a:moveTo>
                    <a:pt x="4270" y="89198"/>
                  </a:moveTo>
                  <a:cubicBezTo>
                    <a:pt x="4337" y="89364"/>
                    <a:pt x="4370" y="89431"/>
                    <a:pt x="4370" y="89431"/>
                  </a:cubicBezTo>
                  <a:lnTo>
                    <a:pt x="4270" y="89198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5766591" y="634725"/>
              <a:ext cx="641187" cy="895038"/>
            </a:xfrm>
            <a:custGeom>
              <a:avLst/>
              <a:gdLst/>
              <a:ahLst/>
              <a:cxnLst/>
              <a:rect l="l" t="t" r="r" b="b"/>
              <a:pathLst>
                <a:path w="27721" h="38696" extrusionOk="0">
                  <a:moveTo>
                    <a:pt x="0" y="1"/>
                  </a:moveTo>
                  <a:lnTo>
                    <a:pt x="100" y="101"/>
                  </a:lnTo>
                  <a:lnTo>
                    <a:pt x="401" y="334"/>
                  </a:lnTo>
                  <a:lnTo>
                    <a:pt x="1535" y="1168"/>
                  </a:lnTo>
                  <a:cubicBezTo>
                    <a:pt x="2002" y="1535"/>
                    <a:pt x="2636" y="1969"/>
                    <a:pt x="3303" y="2536"/>
                  </a:cubicBezTo>
                  <a:lnTo>
                    <a:pt x="4403" y="3403"/>
                  </a:lnTo>
                  <a:lnTo>
                    <a:pt x="4971" y="3870"/>
                  </a:lnTo>
                  <a:lnTo>
                    <a:pt x="5604" y="4404"/>
                  </a:lnTo>
                  <a:cubicBezTo>
                    <a:pt x="6405" y="5105"/>
                    <a:pt x="7339" y="5872"/>
                    <a:pt x="8273" y="6772"/>
                  </a:cubicBezTo>
                  <a:cubicBezTo>
                    <a:pt x="8740" y="7206"/>
                    <a:pt x="9274" y="7640"/>
                    <a:pt x="9741" y="8140"/>
                  </a:cubicBezTo>
                  <a:cubicBezTo>
                    <a:pt x="10241" y="8640"/>
                    <a:pt x="10741" y="9141"/>
                    <a:pt x="11242" y="9641"/>
                  </a:cubicBezTo>
                  <a:cubicBezTo>
                    <a:pt x="13443" y="11909"/>
                    <a:pt x="15478" y="14344"/>
                    <a:pt x="17346" y="16880"/>
                  </a:cubicBezTo>
                  <a:cubicBezTo>
                    <a:pt x="19181" y="19415"/>
                    <a:pt x="20849" y="22117"/>
                    <a:pt x="22316" y="24885"/>
                  </a:cubicBezTo>
                  <a:lnTo>
                    <a:pt x="23284" y="26787"/>
                  </a:lnTo>
                  <a:cubicBezTo>
                    <a:pt x="23584" y="27387"/>
                    <a:pt x="23817" y="28021"/>
                    <a:pt x="24118" y="28621"/>
                  </a:cubicBezTo>
                  <a:cubicBezTo>
                    <a:pt x="24651" y="29789"/>
                    <a:pt x="25052" y="30923"/>
                    <a:pt x="25485" y="31957"/>
                  </a:cubicBezTo>
                  <a:lnTo>
                    <a:pt x="25752" y="32691"/>
                  </a:lnTo>
                  <a:cubicBezTo>
                    <a:pt x="25852" y="32958"/>
                    <a:pt x="25919" y="33191"/>
                    <a:pt x="26019" y="33425"/>
                  </a:cubicBezTo>
                  <a:lnTo>
                    <a:pt x="26453" y="34759"/>
                  </a:lnTo>
                  <a:cubicBezTo>
                    <a:pt x="26753" y="35560"/>
                    <a:pt x="26953" y="36293"/>
                    <a:pt x="27153" y="36894"/>
                  </a:cubicBezTo>
                  <a:cubicBezTo>
                    <a:pt x="27320" y="37461"/>
                    <a:pt x="27453" y="37895"/>
                    <a:pt x="27553" y="38228"/>
                  </a:cubicBezTo>
                  <a:lnTo>
                    <a:pt x="27653" y="38595"/>
                  </a:lnTo>
                  <a:cubicBezTo>
                    <a:pt x="27687" y="38629"/>
                    <a:pt x="27687" y="38662"/>
                    <a:pt x="27720" y="38695"/>
                  </a:cubicBezTo>
                  <a:lnTo>
                    <a:pt x="27720" y="38595"/>
                  </a:lnTo>
                  <a:cubicBezTo>
                    <a:pt x="27687" y="38495"/>
                    <a:pt x="27653" y="38362"/>
                    <a:pt x="27620" y="38228"/>
                  </a:cubicBezTo>
                  <a:cubicBezTo>
                    <a:pt x="27520" y="37895"/>
                    <a:pt x="27420" y="37461"/>
                    <a:pt x="27253" y="36861"/>
                  </a:cubicBezTo>
                  <a:cubicBezTo>
                    <a:pt x="27086" y="36260"/>
                    <a:pt x="26886" y="35526"/>
                    <a:pt x="26586" y="34692"/>
                  </a:cubicBezTo>
                  <a:cubicBezTo>
                    <a:pt x="26453" y="34292"/>
                    <a:pt x="26319" y="33858"/>
                    <a:pt x="26152" y="33391"/>
                  </a:cubicBezTo>
                  <a:cubicBezTo>
                    <a:pt x="26086" y="33158"/>
                    <a:pt x="26019" y="32891"/>
                    <a:pt x="25919" y="32658"/>
                  </a:cubicBezTo>
                  <a:cubicBezTo>
                    <a:pt x="25819" y="32391"/>
                    <a:pt x="25719" y="32157"/>
                    <a:pt x="25619" y="31890"/>
                  </a:cubicBezTo>
                  <a:cubicBezTo>
                    <a:pt x="25252" y="30890"/>
                    <a:pt x="24818" y="29755"/>
                    <a:pt x="24284" y="28555"/>
                  </a:cubicBezTo>
                  <a:cubicBezTo>
                    <a:pt x="24017" y="27988"/>
                    <a:pt x="23751" y="27354"/>
                    <a:pt x="23450" y="26720"/>
                  </a:cubicBezTo>
                  <a:lnTo>
                    <a:pt x="22516" y="24819"/>
                  </a:lnTo>
                  <a:cubicBezTo>
                    <a:pt x="21049" y="22017"/>
                    <a:pt x="19381" y="19315"/>
                    <a:pt x="17546" y="16746"/>
                  </a:cubicBezTo>
                  <a:cubicBezTo>
                    <a:pt x="15645" y="14211"/>
                    <a:pt x="13610" y="11776"/>
                    <a:pt x="11408" y="9541"/>
                  </a:cubicBezTo>
                  <a:lnTo>
                    <a:pt x="9874" y="8040"/>
                  </a:lnTo>
                  <a:cubicBezTo>
                    <a:pt x="9407" y="7540"/>
                    <a:pt x="8873" y="7106"/>
                    <a:pt x="8406" y="6672"/>
                  </a:cubicBezTo>
                  <a:cubicBezTo>
                    <a:pt x="7472" y="5772"/>
                    <a:pt x="6538" y="5004"/>
                    <a:pt x="5704" y="4304"/>
                  </a:cubicBezTo>
                  <a:lnTo>
                    <a:pt x="5071" y="3770"/>
                  </a:lnTo>
                  <a:lnTo>
                    <a:pt x="4470" y="3303"/>
                  </a:lnTo>
                  <a:lnTo>
                    <a:pt x="3369" y="2469"/>
                  </a:lnTo>
                  <a:cubicBezTo>
                    <a:pt x="2702" y="1902"/>
                    <a:pt x="2068" y="1469"/>
                    <a:pt x="1568" y="1135"/>
                  </a:cubicBezTo>
                  <a:lnTo>
                    <a:pt x="401" y="301"/>
                  </a:lnTo>
                  <a:lnTo>
                    <a:pt x="100" y="68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2541506" y="913257"/>
              <a:ext cx="1486033" cy="2241390"/>
            </a:xfrm>
            <a:custGeom>
              <a:avLst/>
              <a:gdLst/>
              <a:ahLst/>
              <a:cxnLst/>
              <a:rect l="l" t="t" r="r" b="b"/>
              <a:pathLst>
                <a:path w="64247" h="96904" extrusionOk="0">
                  <a:moveTo>
                    <a:pt x="64246" y="1"/>
                  </a:moveTo>
                  <a:lnTo>
                    <a:pt x="63379" y="401"/>
                  </a:lnTo>
                  <a:cubicBezTo>
                    <a:pt x="63012" y="601"/>
                    <a:pt x="62512" y="835"/>
                    <a:pt x="61978" y="1135"/>
                  </a:cubicBezTo>
                  <a:lnTo>
                    <a:pt x="60110" y="2202"/>
                  </a:lnTo>
                  <a:cubicBezTo>
                    <a:pt x="50270" y="8173"/>
                    <a:pt x="42397" y="16880"/>
                    <a:pt x="37527" y="27287"/>
                  </a:cubicBezTo>
                  <a:cubicBezTo>
                    <a:pt x="35826" y="30923"/>
                    <a:pt x="34525" y="34759"/>
                    <a:pt x="33658" y="38695"/>
                  </a:cubicBezTo>
                  <a:cubicBezTo>
                    <a:pt x="33191" y="40763"/>
                    <a:pt x="32857" y="42865"/>
                    <a:pt x="32590" y="44966"/>
                  </a:cubicBezTo>
                  <a:cubicBezTo>
                    <a:pt x="32357" y="47168"/>
                    <a:pt x="32257" y="49369"/>
                    <a:pt x="32257" y="51538"/>
                  </a:cubicBezTo>
                  <a:cubicBezTo>
                    <a:pt x="32257" y="58188"/>
                    <a:pt x="33384" y="64738"/>
                    <a:pt x="35604" y="70991"/>
                  </a:cubicBezTo>
                  <a:lnTo>
                    <a:pt x="35604" y="70991"/>
                  </a:lnTo>
                  <a:lnTo>
                    <a:pt x="9908" y="89632"/>
                  </a:lnTo>
                  <a:lnTo>
                    <a:pt x="2469" y="95069"/>
                  </a:lnTo>
                  <a:lnTo>
                    <a:pt x="501" y="96503"/>
                  </a:lnTo>
                  <a:lnTo>
                    <a:pt x="0" y="96904"/>
                  </a:lnTo>
                  <a:lnTo>
                    <a:pt x="501" y="96537"/>
                  </a:lnTo>
                  <a:cubicBezTo>
                    <a:pt x="968" y="96203"/>
                    <a:pt x="1635" y="95736"/>
                    <a:pt x="2502" y="95102"/>
                  </a:cubicBezTo>
                  <a:lnTo>
                    <a:pt x="9974" y="89732"/>
                  </a:lnTo>
                  <a:lnTo>
                    <a:pt x="35793" y="71118"/>
                  </a:lnTo>
                  <a:lnTo>
                    <a:pt x="35859" y="71052"/>
                  </a:lnTo>
                  <a:lnTo>
                    <a:pt x="35826" y="70985"/>
                  </a:lnTo>
                  <a:cubicBezTo>
                    <a:pt x="33624" y="64747"/>
                    <a:pt x="32490" y="58176"/>
                    <a:pt x="32490" y="51538"/>
                  </a:cubicBezTo>
                  <a:cubicBezTo>
                    <a:pt x="32490" y="49369"/>
                    <a:pt x="32590" y="47201"/>
                    <a:pt x="32824" y="45000"/>
                  </a:cubicBezTo>
                  <a:cubicBezTo>
                    <a:pt x="33091" y="42898"/>
                    <a:pt x="33424" y="40830"/>
                    <a:pt x="33891" y="38762"/>
                  </a:cubicBezTo>
                  <a:cubicBezTo>
                    <a:pt x="34759" y="34826"/>
                    <a:pt x="36060" y="31023"/>
                    <a:pt x="37727" y="27387"/>
                  </a:cubicBezTo>
                  <a:cubicBezTo>
                    <a:pt x="42598" y="17013"/>
                    <a:pt x="50403" y="8307"/>
                    <a:pt x="60177" y="2302"/>
                  </a:cubicBezTo>
                  <a:lnTo>
                    <a:pt x="62011" y="1202"/>
                  </a:lnTo>
                  <a:cubicBezTo>
                    <a:pt x="62578" y="901"/>
                    <a:pt x="63045" y="668"/>
                    <a:pt x="63412" y="468"/>
                  </a:cubicBezTo>
                  <a:lnTo>
                    <a:pt x="64246" y="1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3958843" y="238925"/>
              <a:ext cx="1201326" cy="376533"/>
            </a:xfrm>
            <a:custGeom>
              <a:avLst/>
              <a:gdLst/>
              <a:ahLst/>
              <a:cxnLst/>
              <a:rect l="l" t="t" r="r" b="b"/>
              <a:pathLst>
                <a:path w="51938" h="16279" extrusionOk="0">
                  <a:moveTo>
                    <a:pt x="1" y="1"/>
                  </a:moveTo>
                  <a:cubicBezTo>
                    <a:pt x="1" y="1"/>
                    <a:pt x="34" y="1"/>
                    <a:pt x="67" y="67"/>
                  </a:cubicBezTo>
                  <a:lnTo>
                    <a:pt x="201" y="267"/>
                  </a:lnTo>
                  <a:lnTo>
                    <a:pt x="328" y="454"/>
                  </a:lnTo>
                  <a:lnTo>
                    <a:pt x="201" y="234"/>
                  </a:lnTo>
                  <a:lnTo>
                    <a:pt x="67" y="1"/>
                  </a:lnTo>
                  <a:close/>
                  <a:moveTo>
                    <a:pt x="328" y="454"/>
                  </a:moveTo>
                  <a:lnTo>
                    <a:pt x="701" y="1101"/>
                  </a:lnTo>
                  <a:cubicBezTo>
                    <a:pt x="1168" y="1869"/>
                    <a:pt x="1835" y="2936"/>
                    <a:pt x="2669" y="4337"/>
                  </a:cubicBezTo>
                  <a:cubicBezTo>
                    <a:pt x="4404" y="7072"/>
                    <a:pt x="6805" y="11008"/>
                    <a:pt x="9641" y="15578"/>
                  </a:cubicBezTo>
                  <a:lnTo>
                    <a:pt x="9674" y="15645"/>
                  </a:lnTo>
                  <a:lnTo>
                    <a:pt x="9741" y="15645"/>
                  </a:lnTo>
                  <a:cubicBezTo>
                    <a:pt x="13677" y="14578"/>
                    <a:pt x="17680" y="13844"/>
                    <a:pt x="21716" y="13410"/>
                  </a:cubicBezTo>
                  <a:cubicBezTo>
                    <a:pt x="24340" y="13143"/>
                    <a:pt x="26979" y="13010"/>
                    <a:pt x="29623" y="13010"/>
                  </a:cubicBezTo>
                  <a:cubicBezTo>
                    <a:pt x="30945" y="13010"/>
                    <a:pt x="32268" y="13043"/>
                    <a:pt x="33591" y="13110"/>
                  </a:cubicBezTo>
                  <a:cubicBezTo>
                    <a:pt x="36827" y="13243"/>
                    <a:pt x="40029" y="13644"/>
                    <a:pt x="43231" y="14211"/>
                  </a:cubicBezTo>
                  <a:lnTo>
                    <a:pt x="44199" y="14378"/>
                  </a:lnTo>
                  <a:lnTo>
                    <a:pt x="45166" y="14578"/>
                  </a:lnTo>
                  <a:lnTo>
                    <a:pt x="46867" y="14945"/>
                  </a:lnTo>
                  <a:cubicBezTo>
                    <a:pt x="47935" y="15211"/>
                    <a:pt x="48869" y="15445"/>
                    <a:pt x="49603" y="15645"/>
                  </a:cubicBezTo>
                  <a:lnTo>
                    <a:pt x="51337" y="16112"/>
                  </a:lnTo>
                  <a:lnTo>
                    <a:pt x="51771" y="16246"/>
                  </a:lnTo>
                  <a:cubicBezTo>
                    <a:pt x="51804" y="16246"/>
                    <a:pt x="51871" y="16246"/>
                    <a:pt x="51938" y="16279"/>
                  </a:cubicBezTo>
                  <a:cubicBezTo>
                    <a:pt x="51871" y="16246"/>
                    <a:pt x="51838" y="16212"/>
                    <a:pt x="51771" y="16212"/>
                  </a:cubicBezTo>
                  <a:lnTo>
                    <a:pt x="51337" y="16079"/>
                  </a:lnTo>
                  <a:lnTo>
                    <a:pt x="49636" y="15545"/>
                  </a:lnTo>
                  <a:cubicBezTo>
                    <a:pt x="48869" y="15345"/>
                    <a:pt x="47968" y="15111"/>
                    <a:pt x="46901" y="14845"/>
                  </a:cubicBezTo>
                  <a:lnTo>
                    <a:pt x="45166" y="14444"/>
                  </a:lnTo>
                  <a:lnTo>
                    <a:pt x="44232" y="14244"/>
                  </a:lnTo>
                  <a:lnTo>
                    <a:pt x="43231" y="14077"/>
                  </a:lnTo>
                  <a:cubicBezTo>
                    <a:pt x="40062" y="13477"/>
                    <a:pt x="36827" y="13077"/>
                    <a:pt x="33591" y="12910"/>
                  </a:cubicBezTo>
                  <a:cubicBezTo>
                    <a:pt x="32292" y="12844"/>
                    <a:pt x="30992" y="12811"/>
                    <a:pt x="29693" y="12811"/>
                  </a:cubicBezTo>
                  <a:cubicBezTo>
                    <a:pt x="27023" y="12811"/>
                    <a:pt x="24353" y="12952"/>
                    <a:pt x="21683" y="13243"/>
                  </a:cubicBezTo>
                  <a:cubicBezTo>
                    <a:pt x="17670" y="13641"/>
                    <a:pt x="13689" y="14402"/>
                    <a:pt x="9775" y="15460"/>
                  </a:cubicBezTo>
                  <a:lnTo>
                    <a:pt x="9775" y="15460"/>
                  </a:lnTo>
                  <a:cubicBezTo>
                    <a:pt x="6920" y="10946"/>
                    <a:pt x="4497" y="7062"/>
                    <a:pt x="2769" y="4304"/>
                  </a:cubicBezTo>
                  <a:lnTo>
                    <a:pt x="768" y="1101"/>
                  </a:lnTo>
                  <a:lnTo>
                    <a:pt x="328" y="454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5769667" y="2660821"/>
              <a:ext cx="672042" cy="1546217"/>
            </a:xfrm>
            <a:custGeom>
              <a:avLst/>
              <a:gdLst/>
              <a:ahLst/>
              <a:cxnLst/>
              <a:rect l="l" t="t" r="r" b="b"/>
              <a:pathLst>
                <a:path w="29055" h="66849" extrusionOk="0">
                  <a:moveTo>
                    <a:pt x="29055" y="1"/>
                  </a:moveTo>
                  <a:cubicBezTo>
                    <a:pt x="29021" y="68"/>
                    <a:pt x="28988" y="134"/>
                    <a:pt x="28955" y="201"/>
                  </a:cubicBezTo>
                  <a:cubicBezTo>
                    <a:pt x="28921" y="334"/>
                    <a:pt x="28855" y="535"/>
                    <a:pt x="28788" y="768"/>
                  </a:cubicBezTo>
                  <a:cubicBezTo>
                    <a:pt x="28621" y="1268"/>
                    <a:pt x="28421" y="2036"/>
                    <a:pt x="28087" y="2970"/>
                  </a:cubicBezTo>
                  <a:cubicBezTo>
                    <a:pt x="27754" y="3904"/>
                    <a:pt x="27354" y="5071"/>
                    <a:pt x="26820" y="6405"/>
                  </a:cubicBezTo>
                  <a:cubicBezTo>
                    <a:pt x="26286" y="7706"/>
                    <a:pt x="25686" y="9241"/>
                    <a:pt x="24919" y="10842"/>
                  </a:cubicBezTo>
                  <a:cubicBezTo>
                    <a:pt x="23184" y="14678"/>
                    <a:pt x="21116" y="18347"/>
                    <a:pt x="18814" y="21850"/>
                  </a:cubicBezTo>
                  <a:cubicBezTo>
                    <a:pt x="18481" y="22350"/>
                    <a:pt x="18147" y="22851"/>
                    <a:pt x="17813" y="23351"/>
                  </a:cubicBezTo>
                  <a:lnTo>
                    <a:pt x="16746" y="24852"/>
                  </a:lnTo>
                  <a:cubicBezTo>
                    <a:pt x="16012" y="25853"/>
                    <a:pt x="15212" y="26853"/>
                    <a:pt x="14444" y="27854"/>
                  </a:cubicBezTo>
                  <a:cubicBezTo>
                    <a:pt x="14011" y="28388"/>
                    <a:pt x="13610" y="28855"/>
                    <a:pt x="13177" y="29389"/>
                  </a:cubicBezTo>
                  <a:lnTo>
                    <a:pt x="11909" y="30890"/>
                  </a:lnTo>
                  <a:lnTo>
                    <a:pt x="10542" y="32357"/>
                  </a:lnTo>
                  <a:cubicBezTo>
                    <a:pt x="10075" y="32858"/>
                    <a:pt x="9608" y="33358"/>
                    <a:pt x="9141" y="33858"/>
                  </a:cubicBezTo>
                  <a:cubicBezTo>
                    <a:pt x="6305" y="36727"/>
                    <a:pt x="3270" y="39396"/>
                    <a:pt x="67" y="41831"/>
                  </a:cubicBezTo>
                  <a:lnTo>
                    <a:pt x="1" y="41898"/>
                  </a:lnTo>
                  <a:lnTo>
                    <a:pt x="34" y="41964"/>
                  </a:lnTo>
                  <a:cubicBezTo>
                    <a:pt x="3470" y="49203"/>
                    <a:pt x="6439" y="55441"/>
                    <a:pt x="8540" y="59844"/>
                  </a:cubicBezTo>
                  <a:cubicBezTo>
                    <a:pt x="9574" y="62045"/>
                    <a:pt x="10408" y="63813"/>
                    <a:pt x="11009" y="65014"/>
                  </a:cubicBezTo>
                  <a:cubicBezTo>
                    <a:pt x="11275" y="65615"/>
                    <a:pt x="11509" y="66048"/>
                    <a:pt x="11676" y="66382"/>
                  </a:cubicBezTo>
                  <a:lnTo>
                    <a:pt x="11843" y="66749"/>
                  </a:lnTo>
                  <a:cubicBezTo>
                    <a:pt x="11876" y="66815"/>
                    <a:pt x="11909" y="66849"/>
                    <a:pt x="11909" y="66849"/>
                  </a:cubicBezTo>
                  <a:lnTo>
                    <a:pt x="11876" y="66749"/>
                  </a:lnTo>
                  <a:lnTo>
                    <a:pt x="11709" y="66382"/>
                  </a:lnTo>
                  <a:cubicBezTo>
                    <a:pt x="11542" y="66048"/>
                    <a:pt x="11342" y="65581"/>
                    <a:pt x="11075" y="64981"/>
                  </a:cubicBezTo>
                  <a:lnTo>
                    <a:pt x="8640" y="59810"/>
                  </a:lnTo>
                  <a:lnTo>
                    <a:pt x="239" y="41944"/>
                  </a:lnTo>
                  <a:lnTo>
                    <a:pt x="239" y="41944"/>
                  </a:lnTo>
                  <a:cubicBezTo>
                    <a:pt x="3448" y="39523"/>
                    <a:pt x="6459" y="36873"/>
                    <a:pt x="9274" y="33992"/>
                  </a:cubicBezTo>
                  <a:cubicBezTo>
                    <a:pt x="9774" y="33525"/>
                    <a:pt x="10241" y="33025"/>
                    <a:pt x="10675" y="32524"/>
                  </a:cubicBezTo>
                  <a:lnTo>
                    <a:pt x="12043" y="31023"/>
                  </a:lnTo>
                  <a:cubicBezTo>
                    <a:pt x="12476" y="30523"/>
                    <a:pt x="12910" y="30022"/>
                    <a:pt x="13344" y="29522"/>
                  </a:cubicBezTo>
                  <a:cubicBezTo>
                    <a:pt x="13744" y="29022"/>
                    <a:pt x="14211" y="28521"/>
                    <a:pt x="14578" y="27988"/>
                  </a:cubicBezTo>
                  <a:cubicBezTo>
                    <a:pt x="15378" y="26987"/>
                    <a:pt x="16179" y="25986"/>
                    <a:pt x="16879" y="24952"/>
                  </a:cubicBezTo>
                  <a:lnTo>
                    <a:pt x="17980" y="23451"/>
                  </a:lnTo>
                  <a:cubicBezTo>
                    <a:pt x="18314" y="22951"/>
                    <a:pt x="18647" y="22450"/>
                    <a:pt x="18981" y="21950"/>
                  </a:cubicBezTo>
                  <a:cubicBezTo>
                    <a:pt x="21283" y="18447"/>
                    <a:pt x="23317" y="14745"/>
                    <a:pt x="25052" y="10909"/>
                  </a:cubicBezTo>
                  <a:cubicBezTo>
                    <a:pt x="25819" y="9274"/>
                    <a:pt x="26453" y="7773"/>
                    <a:pt x="26920" y="6439"/>
                  </a:cubicBezTo>
                  <a:cubicBezTo>
                    <a:pt x="27420" y="5105"/>
                    <a:pt x="27854" y="3937"/>
                    <a:pt x="28154" y="3003"/>
                  </a:cubicBezTo>
                  <a:cubicBezTo>
                    <a:pt x="28454" y="2036"/>
                    <a:pt x="28655" y="1302"/>
                    <a:pt x="28821" y="768"/>
                  </a:cubicBezTo>
                  <a:cubicBezTo>
                    <a:pt x="28888" y="535"/>
                    <a:pt x="28955" y="334"/>
                    <a:pt x="28988" y="201"/>
                  </a:cubicBezTo>
                  <a:cubicBezTo>
                    <a:pt x="29055" y="68"/>
                    <a:pt x="29055" y="1"/>
                    <a:pt x="29055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5373867" y="1359226"/>
              <a:ext cx="83361" cy="82574"/>
            </a:xfrm>
            <a:custGeom>
              <a:avLst/>
              <a:gdLst/>
              <a:ahLst/>
              <a:cxnLst/>
              <a:rect l="l" t="t" r="r" b="b"/>
              <a:pathLst>
                <a:path w="3604" h="3570" extrusionOk="0">
                  <a:moveTo>
                    <a:pt x="1802" y="0"/>
                  </a:moveTo>
                  <a:cubicBezTo>
                    <a:pt x="801" y="0"/>
                    <a:pt x="1" y="801"/>
                    <a:pt x="1" y="1802"/>
                  </a:cubicBezTo>
                  <a:cubicBezTo>
                    <a:pt x="1" y="2769"/>
                    <a:pt x="801" y="3569"/>
                    <a:pt x="1802" y="3569"/>
                  </a:cubicBezTo>
                  <a:cubicBezTo>
                    <a:pt x="2803" y="3569"/>
                    <a:pt x="3603" y="2769"/>
                    <a:pt x="3603" y="1802"/>
                  </a:cubicBezTo>
                  <a:cubicBezTo>
                    <a:pt x="3603" y="801"/>
                    <a:pt x="2803" y="0"/>
                    <a:pt x="1802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5110000" y="574541"/>
              <a:ext cx="96475" cy="83314"/>
            </a:xfrm>
            <a:custGeom>
              <a:avLst/>
              <a:gdLst/>
              <a:ahLst/>
              <a:cxnLst/>
              <a:rect l="l" t="t" r="r" b="b"/>
              <a:pathLst>
                <a:path w="4171" h="3602" extrusionOk="0">
                  <a:moveTo>
                    <a:pt x="2402" y="1"/>
                  </a:moveTo>
                  <a:cubicBezTo>
                    <a:pt x="801" y="1"/>
                    <a:pt x="0" y="1936"/>
                    <a:pt x="1101" y="3070"/>
                  </a:cubicBezTo>
                  <a:cubicBezTo>
                    <a:pt x="1468" y="3437"/>
                    <a:pt x="1920" y="3602"/>
                    <a:pt x="2362" y="3602"/>
                  </a:cubicBezTo>
                  <a:cubicBezTo>
                    <a:pt x="3286" y="3602"/>
                    <a:pt x="4170" y="2885"/>
                    <a:pt x="4170" y="1802"/>
                  </a:cubicBezTo>
                  <a:cubicBezTo>
                    <a:pt x="4170" y="802"/>
                    <a:pt x="3369" y="1"/>
                    <a:pt x="2402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6348333" y="1490373"/>
              <a:ext cx="96475" cy="82782"/>
            </a:xfrm>
            <a:custGeom>
              <a:avLst/>
              <a:gdLst/>
              <a:ahLst/>
              <a:cxnLst/>
              <a:rect l="l" t="t" r="r" b="b"/>
              <a:pathLst>
                <a:path w="4171" h="3579" extrusionOk="0">
                  <a:moveTo>
                    <a:pt x="2402" y="1"/>
                  </a:moveTo>
                  <a:cubicBezTo>
                    <a:pt x="801" y="1"/>
                    <a:pt x="1" y="1936"/>
                    <a:pt x="1135" y="3070"/>
                  </a:cubicBezTo>
                  <a:cubicBezTo>
                    <a:pt x="1496" y="3421"/>
                    <a:pt x="1936" y="3579"/>
                    <a:pt x="2367" y="3579"/>
                  </a:cubicBezTo>
                  <a:cubicBezTo>
                    <a:pt x="3288" y="3579"/>
                    <a:pt x="4170" y="2859"/>
                    <a:pt x="4170" y="1769"/>
                  </a:cubicBezTo>
                  <a:cubicBezTo>
                    <a:pt x="4170" y="802"/>
                    <a:pt x="3370" y="1"/>
                    <a:pt x="2402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4208045" y="3425429"/>
              <a:ext cx="96475" cy="82574"/>
            </a:xfrm>
            <a:custGeom>
              <a:avLst/>
              <a:gdLst/>
              <a:ahLst/>
              <a:cxnLst/>
              <a:rect l="l" t="t" r="r" b="b"/>
              <a:pathLst>
                <a:path w="4171" h="3570" extrusionOk="0">
                  <a:moveTo>
                    <a:pt x="2403" y="1"/>
                  </a:moveTo>
                  <a:cubicBezTo>
                    <a:pt x="801" y="1"/>
                    <a:pt x="1" y="1936"/>
                    <a:pt x="1135" y="3036"/>
                  </a:cubicBezTo>
                  <a:cubicBezTo>
                    <a:pt x="1493" y="3405"/>
                    <a:pt x="1939" y="3569"/>
                    <a:pt x="2377" y="3569"/>
                  </a:cubicBezTo>
                  <a:cubicBezTo>
                    <a:pt x="3289" y="3569"/>
                    <a:pt x="4171" y="2860"/>
                    <a:pt x="4171" y="1802"/>
                  </a:cubicBezTo>
                  <a:cubicBezTo>
                    <a:pt x="4171" y="801"/>
                    <a:pt x="3370" y="1"/>
                    <a:pt x="2403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3692663" y="3395337"/>
              <a:ext cx="83337" cy="83361"/>
            </a:xfrm>
            <a:custGeom>
              <a:avLst/>
              <a:gdLst/>
              <a:ahLst/>
              <a:cxnLst/>
              <a:rect l="l" t="t" r="r" b="b"/>
              <a:pathLst>
                <a:path w="3603" h="3604" extrusionOk="0">
                  <a:moveTo>
                    <a:pt x="1802" y="1"/>
                  </a:moveTo>
                  <a:cubicBezTo>
                    <a:pt x="801" y="1"/>
                    <a:pt x="0" y="802"/>
                    <a:pt x="0" y="1802"/>
                  </a:cubicBezTo>
                  <a:cubicBezTo>
                    <a:pt x="0" y="2770"/>
                    <a:pt x="801" y="3604"/>
                    <a:pt x="1802" y="3604"/>
                  </a:cubicBezTo>
                  <a:cubicBezTo>
                    <a:pt x="2802" y="3604"/>
                    <a:pt x="3603" y="2770"/>
                    <a:pt x="3603" y="1802"/>
                  </a:cubicBezTo>
                  <a:cubicBezTo>
                    <a:pt x="3603" y="802"/>
                    <a:pt x="2802" y="1"/>
                    <a:pt x="1802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5962571" y="2524261"/>
              <a:ext cx="82574" cy="82574"/>
            </a:xfrm>
            <a:custGeom>
              <a:avLst/>
              <a:gdLst/>
              <a:ahLst/>
              <a:cxnLst/>
              <a:rect l="l" t="t" r="r" b="b"/>
              <a:pathLst>
                <a:path w="3570" h="3570" extrusionOk="0">
                  <a:moveTo>
                    <a:pt x="1768" y="1"/>
                  </a:moveTo>
                  <a:cubicBezTo>
                    <a:pt x="801" y="1"/>
                    <a:pt x="0" y="801"/>
                    <a:pt x="0" y="1802"/>
                  </a:cubicBezTo>
                  <a:cubicBezTo>
                    <a:pt x="0" y="2769"/>
                    <a:pt x="801" y="3570"/>
                    <a:pt x="1768" y="3570"/>
                  </a:cubicBezTo>
                  <a:cubicBezTo>
                    <a:pt x="2769" y="3570"/>
                    <a:pt x="3569" y="2769"/>
                    <a:pt x="3569" y="1802"/>
                  </a:cubicBezTo>
                  <a:cubicBezTo>
                    <a:pt x="3569" y="801"/>
                    <a:pt x="2769" y="1"/>
                    <a:pt x="1768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2844717" y="1512000"/>
              <a:ext cx="96475" cy="82528"/>
            </a:xfrm>
            <a:custGeom>
              <a:avLst/>
              <a:gdLst/>
              <a:ahLst/>
              <a:cxnLst/>
              <a:rect l="l" t="t" r="r" b="b"/>
              <a:pathLst>
                <a:path w="4171" h="3568" extrusionOk="0">
                  <a:moveTo>
                    <a:pt x="2403" y="0"/>
                  </a:moveTo>
                  <a:cubicBezTo>
                    <a:pt x="801" y="0"/>
                    <a:pt x="1" y="1901"/>
                    <a:pt x="1135" y="3036"/>
                  </a:cubicBezTo>
                  <a:cubicBezTo>
                    <a:pt x="1491" y="3403"/>
                    <a:pt x="1935" y="3567"/>
                    <a:pt x="2373" y="3567"/>
                  </a:cubicBezTo>
                  <a:cubicBezTo>
                    <a:pt x="3286" y="3567"/>
                    <a:pt x="4170" y="2851"/>
                    <a:pt x="4170" y="1768"/>
                  </a:cubicBezTo>
                  <a:cubicBezTo>
                    <a:pt x="4170" y="801"/>
                    <a:pt x="3370" y="0"/>
                    <a:pt x="2403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6023519" y="1826013"/>
              <a:ext cx="82574" cy="82574"/>
            </a:xfrm>
            <a:custGeom>
              <a:avLst/>
              <a:gdLst/>
              <a:ahLst/>
              <a:cxnLst/>
              <a:rect l="l" t="t" r="r" b="b"/>
              <a:pathLst>
                <a:path w="3570" h="3570" extrusionOk="0">
                  <a:moveTo>
                    <a:pt x="1768" y="0"/>
                  </a:moveTo>
                  <a:cubicBezTo>
                    <a:pt x="801" y="0"/>
                    <a:pt x="0" y="801"/>
                    <a:pt x="0" y="1768"/>
                  </a:cubicBezTo>
                  <a:cubicBezTo>
                    <a:pt x="0" y="2769"/>
                    <a:pt x="801" y="3570"/>
                    <a:pt x="1768" y="3570"/>
                  </a:cubicBezTo>
                  <a:cubicBezTo>
                    <a:pt x="2769" y="3570"/>
                    <a:pt x="3569" y="2769"/>
                    <a:pt x="3569" y="1768"/>
                  </a:cubicBezTo>
                  <a:cubicBezTo>
                    <a:pt x="3569" y="801"/>
                    <a:pt x="2769" y="0"/>
                    <a:pt x="1768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3293763" y="1667850"/>
              <a:ext cx="96475" cy="82944"/>
            </a:xfrm>
            <a:custGeom>
              <a:avLst/>
              <a:gdLst/>
              <a:ahLst/>
              <a:cxnLst/>
              <a:rect l="l" t="t" r="r" b="b"/>
              <a:pathLst>
                <a:path w="4171" h="3586" extrusionOk="0">
                  <a:moveTo>
                    <a:pt x="2369" y="0"/>
                  </a:moveTo>
                  <a:cubicBezTo>
                    <a:pt x="801" y="0"/>
                    <a:pt x="1" y="1935"/>
                    <a:pt x="1101" y="3069"/>
                  </a:cubicBezTo>
                  <a:cubicBezTo>
                    <a:pt x="1468" y="3425"/>
                    <a:pt x="1919" y="3586"/>
                    <a:pt x="2361" y="3586"/>
                  </a:cubicBezTo>
                  <a:cubicBezTo>
                    <a:pt x="3285" y="3586"/>
                    <a:pt x="4170" y="2884"/>
                    <a:pt x="4170" y="1801"/>
                  </a:cubicBezTo>
                  <a:cubicBezTo>
                    <a:pt x="4170" y="801"/>
                    <a:pt x="3370" y="0"/>
                    <a:pt x="2369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3340069" y="1120039"/>
              <a:ext cx="82574" cy="82574"/>
            </a:xfrm>
            <a:custGeom>
              <a:avLst/>
              <a:gdLst/>
              <a:ahLst/>
              <a:cxnLst/>
              <a:rect l="l" t="t" r="r" b="b"/>
              <a:pathLst>
                <a:path w="3570" h="3570" extrusionOk="0">
                  <a:moveTo>
                    <a:pt x="1768" y="1"/>
                  </a:moveTo>
                  <a:cubicBezTo>
                    <a:pt x="801" y="1"/>
                    <a:pt x="0" y="801"/>
                    <a:pt x="0" y="1768"/>
                  </a:cubicBezTo>
                  <a:cubicBezTo>
                    <a:pt x="0" y="2769"/>
                    <a:pt x="801" y="3570"/>
                    <a:pt x="1768" y="3570"/>
                  </a:cubicBezTo>
                  <a:cubicBezTo>
                    <a:pt x="2769" y="3570"/>
                    <a:pt x="3569" y="2769"/>
                    <a:pt x="3569" y="1768"/>
                  </a:cubicBezTo>
                  <a:cubicBezTo>
                    <a:pt x="3569" y="801"/>
                    <a:pt x="2769" y="1"/>
                    <a:pt x="1768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2908764" y="2708630"/>
              <a:ext cx="48619" cy="40917"/>
            </a:xfrm>
            <a:custGeom>
              <a:avLst/>
              <a:gdLst/>
              <a:ahLst/>
              <a:cxnLst/>
              <a:rect l="l" t="t" r="r" b="b"/>
              <a:pathLst>
                <a:path w="2102" h="1769" extrusionOk="0">
                  <a:moveTo>
                    <a:pt x="1255" y="0"/>
                  </a:moveTo>
                  <a:cubicBezTo>
                    <a:pt x="1238" y="0"/>
                    <a:pt x="1219" y="1"/>
                    <a:pt x="1201" y="2"/>
                  </a:cubicBezTo>
                  <a:cubicBezTo>
                    <a:pt x="401" y="2"/>
                    <a:pt x="0" y="936"/>
                    <a:pt x="568" y="1503"/>
                  </a:cubicBezTo>
                  <a:cubicBezTo>
                    <a:pt x="751" y="1687"/>
                    <a:pt x="977" y="1769"/>
                    <a:pt x="1198" y="1769"/>
                  </a:cubicBezTo>
                  <a:cubicBezTo>
                    <a:pt x="1660" y="1769"/>
                    <a:pt x="2102" y="1411"/>
                    <a:pt x="2102" y="869"/>
                  </a:cubicBezTo>
                  <a:cubicBezTo>
                    <a:pt x="2102" y="419"/>
                    <a:pt x="1730" y="0"/>
                    <a:pt x="1255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3259044" y="2108407"/>
              <a:ext cx="48642" cy="41148"/>
            </a:xfrm>
            <a:custGeom>
              <a:avLst/>
              <a:gdLst/>
              <a:ahLst/>
              <a:cxnLst/>
              <a:rect l="l" t="t" r="r" b="b"/>
              <a:pathLst>
                <a:path w="2103" h="1779" extrusionOk="0">
                  <a:moveTo>
                    <a:pt x="1201" y="0"/>
                  </a:moveTo>
                  <a:cubicBezTo>
                    <a:pt x="401" y="0"/>
                    <a:pt x="1" y="967"/>
                    <a:pt x="568" y="1535"/>
                  </a:cubicBezTo>
                  <a:cubicBezTo>
                    <a:pt x="747" y="1703"/>
                    <a:pt x="966" y="1779"/>
                    <a:pt x="1182" y="1779"/>
                  </a:cubicBezTo>
                  <a:cubicBezTo>
                    <a:pt x="1650" y="1779"/>
                    <a:pt x="2102" y="1426"/>
                    <a:pt x="2102" y="901"/>
                  </a:cubicBezTo>
                  <a:cubicBezTo>
                    <a:pt x="2102" y="400"/>
                    <a:pt x="1702" y="0"/>
                    <a:pt x="1201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3660257" y="2833648"/>
              <a:ext cx="48619" cy="41680"/>
            </a:xfrm>
            <a:custGeom>
              <a:avLst/>
              <a:gdLst/>
              <a:ahLst/>
              <a:cxnLst/>
              <a:rect l="l" t="t" r="r" b="b"/>
              <a:pathLst>
                <a:path w="2102" h="1802" extrusionOk="0">
                  <a:moveTo>
                    <a:pt x="1201" y="1"/>
                  </a:moveTo>
                  <a:cubicBezTo>
                    <a:pt x="401" y="1"/>
                    <a:pt x="0" y="968"/>
                    <a:pt x="567" y="1535"/>
                  </a:cubicBezTo>
                  <a:cubicBezTo>
                    <a:pt x="751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2"/>
                  </a:cubicBezTo>
                  <a:cubicBezTo>
                    <a:pt x="2102" y="401"/>
                    <a:pt x="1702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3448849" y="2098368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0"/>
                  </a:moveTo>
                  <a:cubicBezTo>
                    <a:pt x="401" y="0"/>
                    <a:pt x="0" y="968"/>
                    <a:pt x="568" y="1535"/>
                  </a:cubicBezTo>
                  <a:cubicBezTo>
                    <a:pt x="751" y="1719"/>
                    <a:pt x="977" y="1801"/>
                    <a:pt x="1198" y="1801"/>
                  </a:cubicBezTo>
                  <a:cubicBezTo>
                    <a:pt x="1660" y="1801"/>
                    <a:pt x="2102" y="1442"/>
                    <a:pt x="2102" y="901"/>
                  </a:cubicBezTo>
                  <a:cubicBezTo>
                    <a:pt x="2102" y="401"/>
                    <a:pt x="1702" y="0"/>
                    <a:pt x="1201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3745121" y="1633085"/>
              <a:ext cx="48642" cy="40917"/>
            </a:xfrm>
            <a:custGeom>
              <a:avLst/>
              <a:gdLst/>
              <a:ahLst/>
              <a:cxnLst/>
              <a:rect l="l" t="t" r="r" b="b"/>
              <a:pathLst>
                <a:path w="2103" h="1769" extrusionOk="0">
                  <a:moveTo>
                    <a:pt x="1260" y="0"/>
                  </a:moveTo>
                  <a:cubicBezTo>
                    <a:pt x="1240" y="0"/>
                    <a:pt x="1221" y="1"/>
                    <a:pt x="1201" y="2"/>
                  </a:cubicBezTo>
                  <a:cubicBezTo>
                    <a:pt x="401" y="2"/>
                    <a:pt x="1" y="969"/>
                    <a:pt x="568" y="1503"/>
                  </a:cubicBezTo>
                  <a:cubicBezTo>
                    <a:pt x="751" y="1687"/>
                    <a:pt x="977" y="1769"/>
                    <a:pt x="1198" y="1769"/>
                  </a:cubicBezTo>
                  <a:cubicBezTo>
                    <a:pt x="1660" y="1769"/>
                    <a:pt x="2102" y="1411"/>
                    <a:pt x="2102" y="869"/>
                  </a:cubicBezTo>
                  <a:cubicBezTo>
                    <a:pt x="2102" y="389"/>
                    <a:pt x="1732" y="0"/>
                    <a:pt x="126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3036835" y="2107620"/>
              <a:ext cx="41703" cy="41703"/>
            </a:xfrm>
            <a:custGeom>
              <a:avLst/>
              <a:gdLst/>
              <a:ahLst/>
              <a:cxnLst/>
              <a:rect l="l" t="t" r="r" b="b"/>
              <a:pathLst>
                <a:path w="1803" h="1803" extrusionOk="0">
                  <a:moveTo>
                    <a:pt x="901" y="1"/>
                  </a:moveTo>
                  <a:cubicBezTo>
                    <a:pt x="434" y="1"/>
                    <a:pt x="1" y="401"/>
                    <a:pt x="1" y="901"/>
                  </a:cubicBezTo>
                  <a:cubicBezTo>
                    <a:pt x="1" y="1402"/>
                    <a:pt x="434" y="1802"/>
                    <a:pt x="901" y="1802"/>
                  </a:cubicBezTo>
                  <a:cubicBezTo>
                    <a:pt x="1402" y="1802"/>
                    <a:pt x="1802" y="1402"/>
                    <a:pt x="1802" y="901"/>
                  </a:cubicBezTo>
                  <a:cubicBezTo>
                    <a:pt x="1802" y="401"/>
                    <a:pt x="1402" y="1"/>
                    <a:pt x="9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5788958" y="2924711"/>
              <a:ext cx="48642" cy="41148"/>
            </a:xfrm>
            <a:custGeom>
              <a:avLst/>
              <a:gdLst/>
              <a:ahLst/>
              <a:cxnLst/>
              <a:rect l="l" t="t" r="r" b="b"/>
              <a:pathLst>
                <a:path w="2103" h="1779" extrusionOk="0">
                  <a:moveTo>
                    <a:pt x="1202" y="0"/>
                  </a:moveTo>
                  <a:cubicBezTo>
                    <a:pt x="401" y="0"/>
                    <a:pt x="1" y="967"/>
                    <a:pt x="568" y="1534"/>
                  </a:cubicBezTo>
                  <a:cubicBezTo>
                    <a:pt x="747" y="1703"/>
                    <a:pt x="966" y="1779"/>
                    <a:pt x="1182" y="1779"/>
                  </a:cubicBezTo>
                  <a:cubicBezTo>
                    <a:pt x="1650" y="1779"/>
                    <a:pt x="2102" y="1425"/>
                    <a:pt x="2102" y="901"/>
                  </a:cubicBezTo>
                  <a:cubicBezTo>
                    <a:pt x="2102" y="400"/>
                    <a:pt x="1702" y="0"/>
                    <a:pt x="1202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5644673" y="2815907"/>
              <a:ext cx="48642" cy="41657"/>
            </a:xfrm>
            <a:custGeom>
              <a:avLst/>
              <a:gdLst/>
              <a:ahLst/>
              <a:cxnLst/>
              <a:rect l="l" t="t" r="r" b="b"/>
              <a:pathLst>
                <a:path w="2103" h="1801" extrusionOk="0">
                  <a:moveTo>
                    <a:pt x="1202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2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1"/>
                  </a:cubicBezTo>
                  <a:cubicBezTo>
                    <a:pt x="2102" y="401"/>
                    <a:pt x="1702" y="1"/>
                    <a:pt x="1202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5944044" y="3021926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0"/>
                  </a:moveTo>
                  <a:cubicBezTo>
                    <a:pt x="401" y="0"/>
                    <a:pt x="0" y="967"/>
                    <a:pt x="568" y="1534"/>
                  </a:cubicBezTo>
                  <a:cubicBezTo>
                    <a:pt x="751" y="1718"/>
                    <a:pt x="977" y="1800"/>
                    <a:pt x="1198" y="1800"/>
                  </a:cubicBezTo>
                  <a:cubicBezTo>
                    <a:pt x="1660" y="1800"/>
                    <a:pt x="2102" y="1442"/>
                    <a:pt x="2102" y="901"/>
                  </a:cubicBezTo>
                  <a:cubicBezTo>
                    <a:pt x="2102" y="400"/>
                    <a:pt x="1702" y="0"/>
                    <a:pt x="1201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5128504" y="3041194"/>
              <a:ext cx="48642" cy="41680"/>
            </a:xfrm>
            <a:custGeom>
              <a:avLst/>
              <a:gdLst/>
              <a:ahLst/>
              <a:cxnLst/>
              <a:rect l="l" t="t" r="r" b="b"/>
              <a:pathLst>
                <a:path w="2103" h="1802" extrusionOk="0">
                  <a:moveTo>
                    <a:pt x="1202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2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2"/>
                  </a:cubicBezTo>
                  <a:cubicBezTo>
                    <a:pt x="2102" y="401"/>
                    <a:pt x="1702" y="1"/>
                    <a:pt x="1202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5260460" y="3359856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1"/>
                  </a:moveTo>
                  <a:cubicBezTo>
                    <a:pt x="400" y="1"/>
                    <a:pt x="0" y="968"/>
                    <a:pt x="567" y="1535"/>
                  </a:cubicBezTo>
                  <a:cubicBezTo>
                    <a:pt x="740" y="1719"/>
                    <a:pt x="958" y="1801"/>
                    <a:pt x="1176" y="1801"/>
                  </a:cubicBezTo>
                  <a:cubicBezTo>
                    <a:pt x="1629" y="1801"/>
                    <a:pt x="2079" y="1442"/>
                    <a:pt x="2102" y="901"/>
                  </a:cubicBezTo>
                  <a:cubicBezTo>
                    <a:pt x="2102" y="401"/>
                    <a:pt x="1701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5030525" y="3263403"/>
              <a:ext cx="48642" cy="41680"/>
            </a:xfrm>
            <a:custGeom>
              <a:avLst/>
              <a:gdLst/>
              <a:ahLst/>
              <a:cxnLst/>
              <a:rect l="l" t="t" r="r" b="b"/>
              <a:pathLst>
                <a:path w="2103" h="1802" extrusionOk="0">
                  <a:moveTo>
                    <a:pt x="1201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1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2"/>
                  </a:cubicBezTo>
                  <a:cubicBezTo>
                    <a:pt x="2102" y="401"/>
                    <a:pt x="1702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3691113" y="1400883"/>
              <a:ext cx="47856" cy="41657"/>
            </a:xfrm>
            <a:custGeom>
              <a:avLst/>
              <a:gdLst/>
              <a:ahLst/>
              <a:cxnLst/>
              <a:rect l="l" t="t" r="r" b="b"/>
              <a:pathLst>
                <a:path w="2069" h="1801" extrusionOk="0">
                  <a:moveTo>
                    <a:pt x="1201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1" y="1719"/>
                    <a:pt x="973" y="1801"/>
                    <a:pt x="1190" y="1801"/>
                  </a:cubicBezTo>
                  <a:cubicBezTo>
                    <a:pt x="1642" y="1801"/>
                    <a:pt x="2069" y="1443"/>
                    <a:pt x="2069" y="901"/>
                  </a:cubicBezTo>
                  <a:cubicBezTo>
                    <a:pt x="2069" y="401"/>
                    <a:pt x="1668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4180289" y="1160169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0"/>
                  </a:moveTo>
                  <a:cubicBezTo>
                    <a:pt x="400" y="0"/>
                    <a:pt x="0" y="967"/>
                    <a:pt x="567" y="1535"/>
                  </a:cubicBezTo>
                  <a:cubicBezTo>
                    <a:pt x="751" y="1718"/>
                    <a:pt x="976" y="1800"/>
                    <a:pt x="1198" y="1800"/>
                  </a:cubicBezTo>
                  <a:cubicBezTo>
                    <a:pt x="1659" y="1800"/>
                    <a:pt x="2102" y="1442"/>
                    <a:pt x="2102" y="901"/>
                  </a:cubicBezTo>
                  <a:cubicBezTo>
                    <a:pt x="2068" y="400"/>
                    <a:pt x="1668" y="0"/>
                    <a:pt x="1201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4785948" y="1103061"/>
              <a:ext cx="47856" cy="41657"/>
            </a:xfrm>
            <a:custGeom>
              <a:avLst/>
              <a:gdLst/>
              <a:ahLst/>
              <a:cxnLst/>
              <a:rect l="l" t="t" r="r" b="b"/>
              <a:pathLst>
                <a:path w="2069" h="1801" extrusionOk="0">
                  <a:moveTo>
                    <a:pt x="1201" y="1"/>
                  </a:moveTo>
                  <a:cubicBezTo>
                    <a:pt x="401" y="1"/>
                    <a:pt x="0" y="968"/>
                    <a:pt x="534" y="1535"/>
                  </a:cubicBezTo>
                  <a:cubicBezTo>
                    <a:pt x="718" y="1719"/>
                    <a:pt x="943" y="1801"/>
                    <a:pt x="1165" y="1801"/>
                  </a:cubicBezTo>
                  <a:cubicBezTo>
                    <a:pt x="1626" y="1801"/>
                    <a:pt x="2069" y="1443"/>
                    <a:pt x="2069" y="901"/>
                  </a:cubicBezTo>
                  <a:cubicBezTo>
                    <a:pt x="2069" y="401"/>
                    <a:pt x="1668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5738048" y="606946"/>
              <a:ext cx="48619" cy="41680"/>
            </a:xfrm>
            <a:custGeom>
              <a:avLst/>
              <a:gdLst/>
              <a:ahLst/>
              <a:cxnLst/>
              <a:rect l="l" t="t" r="r" b="b"/>
              <a:pathLst>
                <a:path w="2102" h="1802" extrusionOk="0">
                  <a:moveTo>
                    <a:pt x="1201" y="1"/>
                  </a:moveTo>
                  <a:cubicBezTo>
                    <a:pt x="400" y="1"/>
                    <a:pt x="0" y="968"/>
                    <a:pt x="567" y="1535"/>
                  </a:cubicBezTo>
                  <a:cubicBezTo>
                    <a:pt x="751" y="1719"/>
                    <a:pt x="976" y="1801"/>
                    <a:pt x="1198" y="1801"/>
                  </a:cubicBezTo>
                  <a:cubicBezTo>
                    <a:pt x="1659" y="1801"/>
                    <a:pt x="2102" y="1443"/>
                    <a:pt x="2102" y="902"/>
                  </a:cubicBezTo>
                  <a:cubicBezTo>
                    <a:pt x="2102" y="401"/>
                    <a:pt x="1701" y="1"/>
                    <a:pt x="120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4147098" y="573014"/>
              <a:ext cx="48642" cy="41657"/>
            </a:xfrm>
            <a:custGeom>
              <a:avLst/>
              <a:gdLst/>
              <a:ahLst/>
              <a:cxnLst/>
              <a:rect l="l" t="t" r="r" b="b"/>
              <a:pathLst>
                <a:path w="2103" h="1801" extrusionOk="0">
                  <a:moveTo>
                    <a:pt x="1202" y="0"/>
                  </a:moveTo>
                  <a:cubicBezTo>
                    <a:pt x="401" y="0"/>
                    <a:pt x="1" y="968"/>
                    <a:pt x="568" y="1535"/>
                  </a:cubicBezTo>
                  <a:cubicBezTo>
                    <a:pt x="751" y="1718"/>
                    <a:pt x="977" y="1801"/>
                    <a:pt x="1198" y="1801"/>
                  </a:cubicBezTo>
                  <a:cubicBezTo>
                    <a:pt x="1660" y="1801"/>
                    <a:pt x="2102" y="1442"/>
                    <a:pt x="2102" y="901"/>
                  </a:cubicBezTo>
                  <a:cubicBezTo>
                    <a:pt x="2102" y="401"/>
                    <a:pt x="1702" y="0"/>
                    <a:pt x="1202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3649456" y="1660888"/>
              <a:ext cx="310173" cy="1212151"/>
            </a:xfrm>
            <a:custGeom>
              <a:avLst/>
              <a:gdLst/>
              <a:ahLst/>
              <a:cxnLst/>
              <a:rect l="l" t="t" r="r" b="b"/>
              <a:pathLst>
                <a:path w="13410" h="52406" extrusionOk="0">
                  <a:moveTo>
                    <a:pt x="5371" y="1"/>
                  </a:moveTo>
                  <a:cubicBezTo>
                    <a:pt x="5371" y="1"/>
                    <a:pt x="5337" y="34"/>
                    <a:pt x="5304" y="134"/>
                  </a:cubicBezTo>
                  <a:cubicBezTo>
                    <a:pt x="5337" y="101"/>
                    <a:pt x="5371" y="34"/>
                    <a:pt x="5371" y="1"/>
                  </a:cubicBezTo>
                  <a:close/>
                  <a:moveTo>
                    <a:pt x="5304" y="134"/>
                  </a:moveTo>
                  <a:lnTo>
                    <a:pt x="5304" y="134"/>
                  </a:lnTo>
                  <a:cubicBezTo>
                    <a:pt x="5237" y="201"/>
                    <a:pt x="5171" y="335"/>
                    <a:pt x="5071" y="501"/>
                  </a:cubicBezTo>
                  <a:cubicBezTo>
                    <a:pt x="4904" y="835"/>
                    <a:pt x="4637" y="1302"/>
                    <a:pt x="4303" y="1969"/>
                  </a:cubicBezTo>
                  <a:cubicBezTo>
                    <a:pt x="3436" y="3804"/>
                    <a:pt x="2702" y="5705"/>
                    <a:pt x="2102" y="7640"/>
                  </a:cubicBezTo>
                  <a:cubicBezTo>
                    <a:pt x="1201" y="10508"/>
                    <a:pt x="601" y="13477"/>
                    <a:pt x="267" y="16479"/>
                  </a:cubicBezTo>
                  <a:cubicBezTo>
                    <a:pt x="234" y="16913"/>
                    <a:pt x="200" y="17347"/>
                    <a:pt x="167" y="17780"/>
                  </a:cubicBezTo>
                  <a:cubicBezTo>
                    <a:pt x="100" y="18181"/>
                    <a:pt x="67" y="18648"/>
                    <a:pt x="67" y="19081"/>
                  </a:cubicBezTo>
                  <a:lnTo>
                    <a:pt x="34" y="20449"/>
                  </a:lnTo>
                  <a:lnTo>
                    <a:pt x="34" y="21817"/>
                  </a:lnTo>
                  <a:cubicBezTo>
                    <a:pt x="34" y="22050"/>
                    <a:pt x="0" y="22284"/>
                    <a:pt x="34" y="22517"/>
                  </a:cubicBezTo>
                  <a:cubicBezTo>
                    <a:pt x="34" y="22751"/>
                    <a:pt x="67" y="22984"/>
                    <a:pt x="67" y="23218"/>
                  </a:cubicBezTo>
                  <a:lnTo>
                    <a:pt x="167" y="24652"/>
                  </a:lnTo>
                  <a:cubicBezTo>
                    <a:pt x="267" y="25586"/>
                    <a:pt x="334" y="26553"/>
                    <a:pt x="501" y="27521"/>
                  </a:cubicBezTo>
                  <a:cubicBezTo>
                    <a:pt x="1068" y="31190"/>
                    <a:pt x="2135" y="34759"/>
                    <a:pt x="3636" y="38128"/>
                  </a:cubicBezTo>
                  <a:cubicBezTo>
                    <a:pt x="4870" y="40864"/>
                    <a:pt x="6372" y="43499"/>
                    <a:pt x="8106" y="45967"/>
                  </a:cubicBezTo>
                  <a:lnTo>
                    <a:pt x="9174" y="47468"/>
                  </a:lnTo>
                  <a:cubicBezTo>
                    <a:pt x="9507" y="47935"/>
                    <a:pt x="9874" y="48336"/>
                    <a:pt x="10174" y="48736"/>
                  </a:cubicBezTo>
                  <a:lnTo>
                    <a:pt x="11075" y="49870"/>
                  </a:lnTo>
                  <a:cubicBezTo>
                    <a:pt x="11342" y="50204"/>
                    <a:pt x="11642" y="50470"/>
                    <a:pt x="11875" y="50737"/>
                  </a:cubicBezTo>
                  <a:lnTo>
                    <a:pt x="12976" y="51971"/>
                  </a:lnTo>
                  <a:lnTo>
                    <a:pt x="13276" y="52272"/>
                  </a:lnTo>
                  <a:cubicBezTo>
                    <a:pt x="13343" y="52372"/>
                    <a:pt x="13377" y="52405"/>
                    <a:pt x="13377" y="52405"/>
                  </a:cubicBezTo>
                  <a:cubicBezTo>
                    <a:pt x="13410" y="52372"/>
                    <a:pt x="13377" y="52338"/>
                    <a:pt x="13276" y="52238"/>
                  </a:cubicBezTo>
                  <a:lnTo>
                    <a:pt x="12976" y="51938"/>
                  </a:lnTo>
                  <a:lnTo>
                    <a:pt x="11909" y="50671"/>
                  </a:lnTo>
                  <a:cubicBezTo>
                    <a:pt x="11675" y="50404"/>
                    <a:pt x="11408" y="50103"/>
                    <a:pt x="11142" y="49770"/>
                  </a:cubicBezTo>
                  <a:lnTo>
                    <a:pt x="10241" y="48636"/>
                  </a:lnTo>
                  <a:cubicBezTo>
                    <a:pt x="9941" y="48235"/>
                    <a:pt x="9574" y="47835"/>
                    <a:pt x="9240" y="47368"/>
                  </a:cubicBezTo>
                  <a:lnTo>
                    <a:pt x="8206" y="45867"/>
                  </a:lnTo>
                  <a:cubicBezTo>
                    <a:pt x="6472" y="43399"/>
                    <a:pt x="5004" y="40763"/>
                    <a:pt x="3770" y="38028"/>
                  </a:cubicBezTo>
                  <a:cubicBezTo>
                    <a:pt x="2302" y="34659"/>
                    <a:pt x="1268" y="31123"/>
                    <a:pt x="701" y="27487"/>
                  </a:cubicBezTo>
                  <a:cubicBezTo>
                    <a:pt x="501" y="26520"/>
                    <a:pt x="467" y="25553"/>
                    <a:pt x="334" y="24619"/>
                  </a:cubicBezTo>
                  <a:lnTo>
                    <a:pt x="234" y="23184"/>
                  </a:lnTo>
                  <a:cubicBezTo>
                    <a:pt x="234" y="22951"/>
                    <a:pt x="200" y="22717"/>
                    <a:pt x="200" y="22484"/>
                  </a:cubicBezTo>
                  <a:lnTo>
                    <a:pt x="200" y="21783"/>
                  </a:lnTo>
                  <a:cubicBezTo>
                    <a:pt x="200" y="21350"/>
                    <a:pt x="200" y="20883"/>
                    <a:pt x="200" y="20416"/>
                  </a:cubicBezTo>
                  <a:cubicBezTo>
                    <a:pt x="234" y="19982"/>
                    <a:pt x="234" y="19515"/>
                    <a:pt x="267" y="19081"/>
                  </a:cubicBezTo>
                  <a:cubicBezTo>
                    <a:pt x="267" y="18648"/>
                    <a:pt x="301" y="18214"/>
                    <a:pt x="334" y="17780"/>
                  </a:cubicBezTo>
                  <a:cubicBezTo>
                    <a:pt x="367" y="17313"/>
                    <a:pt x="401" y="16913"/>
                    <a:pt x="434" y="16479"/>
                  </a:cubicBezTo>
                  <a:cubicBezTo>
                    <a:pt x="768" y="13511"/>
                    <a:pt x="1368" y="10542"/>
                    <a:pt x="2235" y="7673"/>
                  </a:cubicBezTo>
                  <a:cubicBezTo>
                    <a:pt x="2836" y="5738"/>
                    <a:pt x="3570" y="3837"/>
                    <a:pt x="4403" y="2002"/>
                  </a:cubicBezTo>
                  <a:cubicBezTo>
                    <a:pt x="4704" y="1335"/>
                    <a:pt x="4937" y="835"/>
                    <a:pt x="5104" y="501"/>
                  </a:cubicBezTo>
                  <a:lnTo>
                    <a:pt x="5304" y="134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3056911" y="1160169"/>
              <a:ext cx="324838" cy="1020010"/>
            </a:xfrm>
            <a:custGeom>
              <a:avLst/>
              <a:gdLst/>
              <a:ahLst/>
              <a:cxnLst/>
              <a:rect l="l" t="t" r="r" b="b"/>
              <a:pathLst>
                <a:path w="14044" h="44099" extrusionOk="0">
                  <a:moveTo>
                    <a:pt x="14043" y="0"/>
                  </a:moveTo>
                  <a:lnTo>
                    <a:pt x="14043" y="0"/>
                  </a:lnTo>
                  <a:cubicBezTo>
                    <a:pt x="14010" y="33"/>
                    <a:pt x="14010" y="67"/>
                    <a:pt x="13977" y="100"/>
                  </a:cubicBezTo>
                  <a:lnTo>
                    <a:pt x="13777" y="400"/>
                  </a:lnTo>
                  <a:lnTo>
                    <a:pt x="13009" y="1535"/>
                  </a:lnTo>
                  <a:lnTo>
                    <a:pt x="12476" y="2368"/>
                  </a:lnTo>
                  <a:cubicBezTo>
                    <a:pt x="12242" y="2669"/>
                    <a:pt x="12075" y="3002"/>
                    <a:pt x="11842" y="3369"/>
                  </a:cubicBezTo>
                  <a:cubicBezTo>
                    <a:pt x="11408" y="4103"/>
                    <a:pt x="10874" y="4904"/>
                    <a:pt x="10374" y="5838"/>
                  </a:cubicBezTo>
                  <a:lnTo>
                    <a:pt x="9540" y="7305"/>
                  </a:lnTo>
                  <a:cubicBezTo>
                    <a:pt x="9273" y="7806"/>
                    <a:pt x="9006" y="8339"/>
                    <a:pt x="8706" y="8906"/>
                  </a:cubicBezTo>
                  <a:cubicBezTo>
                    <a:pt x="8106" y="9974"/>
                    <a:pt x="7572" y="11208"/>
                    <a:pt x="6972" y="12476"/>
                  </a:cubicBezTo>
                  <a:cubicBezTo>
                    <a:pt x="4470" y="18046"/>
                    <a:pt x="2635" y="23884"/>
                    <a:pt x="1468" y="29855"/>
                  </a:cubicBezTo>
                  <a:cubicBezTo>
                    <a:pt x="1234" y="31222"/>
                    <a:pt x="967" y="32523"/>
                    <a:pt x="801" y="33791"/>
                  </a:cubicBezTo>
                  <a:cubicBezTo>
                    <a:pt x="701" y="34391"/>
                    <a:pt x="600" y="34992"/>
                    <a:pt x="567" y="35559"/>
                  </a:cubicBezTo>
                  <a:cubicBezTo>
                    <a:pt x="500" y="36159"/>
                    <a:pt x="434" y="36726"/>
                    <a:pt x="367" y="37227"/>
                  </a:cubicBezTo>
                  <a:cubicBezTo>
                    <a:pt x="234" y="38294"/>
                    <a:pt x="200" y="39262"/>
                    <a:pt x="167" y="40095"/>
                  </a:cubicBezTo>
                  <a:cubicBezTo>
                    <a:pt x="133" y="40529"/>
                    <a:pt x="100" y="40896"/>
                    <a:pt x="67" y="41263"/>
                  </a:cubicBezTo>
                  <a:cubicBezTo>
                    <a:pt x="33" y="41630"/>
                    <a:pt x="33" y="41963"/>
                    <a:pt x="33" y="42264"/>
                  </a:cubicBezTo>
                  <a:cubicBezTo>
                    <a:pt x="33" y="42831"/>
                    <a:pt x="33" y="43298"/>
                    <a:pt x="33" y="43631"/>
                  </a:cubicBezTo>
                  <a:lnTo>
                    <a:pt x="33" y="43965"/>
                  </a:lnTo>
                  <a:cubicBezTo>
                    <a:pt x="0" y="44032"/>
                    <a:pt x="0" y="44065"/>
                    <a:pt x="33" y="44098"/>
                  </a:cubicBezTo>
                  <a:cubicBezTo>
                    <a:pt x="33" y="44065"/>
                    <a:pt x="67" y="43998"/>
                    <a:pt x="67" y="43965"/>
                  </a:cubicBezTo>
                  <a:lnTo>
                    <a:pt x="67" y="43631"/>
                  </a:lnTo>
                  <a:cubicBezTo>
                    <a:pt x="100" y="43298"/>
                    <a:pt x="133" y="42831"/>
                    <a:pt x="133" y="42264"/>
                  </a:cubicBezTo>
                  <a:cubicBezTo>
                    <a:pt x="167" y="41963"/>
                    <a:pt x="167" y="41630"/>
                    <a:pt x="200" y="41263"/>
                  </a:cubicBezTo>
                  <a:cubicBezTo>
                    <a:pt x="234" y="40896"/>
                    <a:pt x="234" y="40529"/>
                    <a:pt x="267" y="40095"/>
                  </a:cubicBezTo>
                  <a:cubicBezTo>
                    <a:pt x="367" y="39262"/>
                    <a:pt x="400" y="38294"/>
                    <a:pt x="534" y="37260"/>
                  </a:cubicBezTo>
                  <a:cubicBezTo>
                    <a:pt x="600" y="36693"/>
                    <a:pt x="667" y="36159"/>
                    <a:pt x="734" y="35592"/>
                  </a:cubicBezTo>
                  <a:cubicBezTo>
                    <a:pt x="801" y="34992"/>
                    <a:pt x="901" y="34425"/>
                    <a:pt x="1001" y="33791"/>
                  </a:cubicBezTo>
                  <a:cubicBezTo>
                    <a:pt x="1168" y="32557"/>
                    <a:pt x="1401" y="31256"/>
                    <a:pt x="1668" y="29888"/>
                  </a:cubicBezTo>
                  <a:cubicBezTo>
                    <a:pt x="2268" y="26919"/>
                    <a:pt x="3036" y="23951"/>
                    <a:pt x="3936" y="21082"/>
                  </a:cubicBezTo>
                  <a:cubicBezTo>
                    <a:pt x="4870" y="18180"/>
                    <a:pt x="5971" y="15344"/>
                    <a:pt x="7172" y="12542"/>
                  </a:cubicBezTo>
                  <a:cubicBezTo>
                    <a:pt x="7772" y="11275"/>
                    <a:pt x="8306" y="10074"/>
                    <a:pt x="8873" y="8973"/>
                  </a:cubicBezTo>
                  <a:cubicBezTo>
                    <a:pt x="9173" y="8406"/>
                    <a:pt x="9440" y="7872"/>
                    <a:pt x="9707" y="7339"/>
                  </a:cubicBezTo>
                  <a:lnTo>
                    <a:pt x="10508" y="5904"/>
                  </a:lnTo>
                  <a:cubicBezTo>
                    <a:pt x="11008" y="4970"/>
                    <a:pt x="11542" y="4136"/>
                    <a:pt x="11942" y="3436"/>
                  </a:cubicBezTo>
                  <a:lnTo>
                    <a:pt x="12542" y="2402"/>
                  </a:lnTo>
                  <a:lnTo>
                    <a:pt x="13076" y="1568"/>
                  </a:lnTo>
                  <a:lnTo>
                    <a:pt x="13810" y="434"/>
                  </a:lnTo>
                  <a:lnTo>
                    <a:pt x="14010" y="134"/>
                  </a:lnTo>
                  <a:cubicBezTo>
                    <a:pt x="14010" y="100"/>
                    <a:pt x="14043" y="67"/>
                    <a:pt x="14043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4307574" y="923272"/>
              <a:ext cx="724524" cy="69483"/>
            </a:xfrm>
            <a:custGeom>
              <a:avLst/>
              <a:gdLst/>
              <a:ahLst/>
              <a:cxnLst/>
              <a:rect l="l" t="t" r="r" b="b"/>
              <a:pathLst>
                <a:path w="31324" h="3004" extrusionOk="0">
                  <a:moveTo>
                    <a:pt x="15992" y="0"/>
                  </a:moveTo>
                  <a:cubicBezTo>
                    <a:pt x="13800" y="0"/>
                    <a:pt x="11606" y="167"/>
                    <a:pt x="9441" y="502"/>
                  </a:cubicBezTo>
                  <a:cubicBezTo>
                    <a:pt x="8474" y="635"/>
                    <a:pt x="7573" y="769"/>
                    <a:pt x="6739" y="969"/>
                  </a:cubicBezTo>
                  <a:cubicBezTo>
                    <a:pt x="6339" y="1069"/>
                    <a:pt x="5939" y="1136"/>
                    <a:pt x="5538" y="1236"/>
                  </a:cubicBezTo>
                  <a:lnTo>
                    <a:pt x="4437" y="1536"/>
                  </a:lnTo>
                  <a:cubicBezTo>
                    <a:pt x="3737" y="1703"/>
                    <a:pt x="3137" y="1903"/>
                    <a:pt x="2569" y="2070"/>
                  </a:cubicBezTo>
                  <a:cubicBezTo>
                    <a:pt x="2002" y="2236"/>
                    <a:pt x="1535" y="2403"/>
                    <a:pt x="1168" y="2537"/>
                  </a:cubicBezTo>
                  <a:lnTo>
                    <a:pt x="301" y="2870"/>
                  </a:lnTo>
                  <a:cubicBezTo>
                    <a:pt x="201" y="2904"/>
                    <a:pt x="101" y="2970"/>
                    <a:pt x="1" y="3004"/>
                  </a:cubicBezTo>
                  <a:cubicBezTo>
                    <a:pt x="101" y="3004"/>
                    <a:pt x="201" y="2970"/>
                    <a:pt x="301" y="2937"/>
                  </a:cubicBezTo>
                  <a:lnTo>
                    <a:pt x="1202" y="2637"/>
                  </a:lnTo>
                  <a:cubicBezTo>
                    <a:pt x="1569" y="2503"/>
                    <a:pt x="2036" y="2336"/>
                    <a:pt x="2603" y="2203"/>
                  </a:cubicBezTo>
                  <a:cubicBezTo>
                    <a:pt x="3137" y="2036"/>
                    <a:pt x="3770" y="1836"/>
                    <a:pt x="4471" y="1669"/>
                  </a:cubicBezTo>
                  <a:lnTo>
                    <a:pt x="5572" y="1402"/>
                  </a:lnTo>
                  <a:cubicBezTo>
                    <a:pt x="5939" y="1302"/>
                    <a:pt x="6372" y="1236"/>
                    <a:pt x="6772" y="1136"/>
                  </a:cubicBezTo>
                  <a:cubicBezTo>
                    <a:pt x="7606" y="969"/>
                    <a:pt x="8507" y="835"/>
                    <a:pt x="9441" y="702"/>
                  </a:cubicBezTo>
                  <a:cubicBezTo>
                    <a:pt x="11509" y="402"/>
                    <a:pt x="13577" y="235"/>
                    <a:pt x="15645" y="235"/>
                  </a:cubicBezTo>
                  <a:cubicBezTo>
                    <a:pt x="15854" y="232"/>
                    <a:pt x="16063" y="230"/>
                    <a:pt x="16272" y="230"/>
                  </a:cubicBezTo>
                  <a:cubicBezTo>
                    <a:pt x="18131" y="230"/>
                    <a:pt x="19991" y="362"/>
                    <a:pt x="21850" y="602"/>
                  </a:cubicBezTo>
                  <a:cubicBezTo>
                    <a:pt x="22784" y="735"/>
                    <a:pt x="23685" y="835"/>
                    <a:pt x="24518" y="1002"/>
                  </a:cubicBezTo>
                  <a:cubicBezTo>
                    <a:pt x="24919" y="1102"/>
                    <a:pt x="25352" y="1169"/>
                    <a:pt x="25719" y="1236"/>
                  </a:cubicBezTo>
                  <a:lnTo>
                    <a:pt x="26820" y="1503"/>
                  </a:lnTo>
                  <a:cubicBezTo>
                    <a:pt x="27521" y="1636"/>
                    <a:pt x="28154" y="1836"/>
                    <a:pt x="28721" y="2003"/>
                  </a:cubicBezTo>
                  <a:cubicBezTo>
                    <a:pt x="29255" y="2136"/>
                    <a:pt x="29756" y="2270"/>
                    <a:pt x="30122" y="2403"/>
                  </a:cubicBezTo>
                  <a:lnTo>
                    <a:pt x="31023" y="2670"/>
                  </a:lnTo>
                  <a:cubicBezTo>
                    <a:pt x="31123" y="2703"/>
                    <a:pt x="31223" y="2737"/>
                    <a:pt x="31323" y="2770"/>
                  </a:cubicBezTo>
                  <a:cubicBezTo>
                    <a:pt x="31223" y="2703"/>
                    <a:pt x="31123" y="2670"/>
                    <a:pt x="31023" y="2637"/>
                  </a:cubicBezTo>
                  <a:lnTo>
                    <a:pt x="30156" y="2336"/>
                  </a:lnTo>
                  <a:cubicBezTo>
                    <a:pt x="29756" y="2203"/>
                    <a:pt x="29289" y="2036"/>
                    <a:pt x="28755" y="1869"/>
                  </a:cubicBezTo>
                  <a:cubicBezTo>
                    <a:pt x="28188" y="1703"/>
                    <a:pt x="27587" y="1503"/>
                    <a:pt x="26853" y="1369"/>
                  </a:cubicBezTo>
                  <a:lnTo>
                    <a:pt x="25753" y="1069"/>
                  </a:lnTo>
                  <a:cubicBezTo>
                    <a:pt x="25386" y="1002"/>
                    <a:pt x="24952" y="935"/>
                    <a:pt x="24552" y="835"/>
                  </a:cubicBezTo>
                  <a:cubicBezTo>
                    <a:pt x="23718" y="669"/>
                    <a:pt x="22817" y="535"/>
                    <a:pt x="21850" y="402"/>
                  </a:cubicBezTo>
                  <a:cubicBezTo>
                    <a:pt x="19912" y="134"/>
                    <a:pt x="17953" y="0"/>
                    <a:pt x="15992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809101" y="1123323"/>
              <a:ext cx="599506" cy="303049"/>
            </a:xfrm>
            <a:custGeom>
              <a:avLst/>
              <a:gdLst/>
              <a:ahLst/>
              <a:cxnLst/>
              <a:rect l="l" t="t" r="r" b="b"/>
              <a:pathLst>
                <a:path w="25919" h="13102" extrusionOk="0">
                  <a:moveTo>
                    <a:pt x="150" y="0"/>
                  </a:moveTo>
                  <a:cubicBezTo>
                    <a:pt x="100" y="0"/>
                    <a:pt x="50" y="9"/>
                    <a:pt x="0" y="25"/>
                  </a:cubicBezTo>
                  <a:cubicBezTo>
                    <a:pt x="100" y="25"/>
                    <a:pt x="200" y="59"/>
                    <a:pt x="300" y="59"/>
                  </a:cubicBezTo>
                  <a:lnTo>
                    <a:pt x="1168" y="125"/>
                  </a:lnTo>
                  <a:lnTo>
                    <a:pt x="1801" y="125"/>
                  </a:lnTo>
                  <a:cubicBezTo>
                    <a:pt x="2035" y="159"/>
                    <a:pt x="2268" y="192"/>
                    <a:pt x="2535" y="225"/>
                  </a:cubicBezTo>
                  <a:cubicBezTo>
                    <a:pt x="3069" y="292"/>
                    <a:pt x="3703" y="326"/>
                    <a:pt x="4370" y="459"/>
                  </a:cubicBezTo>
                  <a:lnTo>
                    <a:pt x="5404" y="626"/>
                  </a:lnTo>
                  <a:cubicBezTo>
                    <a:pt x="5771" y="692"/>
                    <a:pt x="6138" y="793"/>
                    <a:pt x="6538" y="893"/>
                  </a:cubicBezTo>
                  <a:cubicBezTo>
                    <a:pt x="7305" y="1059"/>
                    <a:pt x="8139" y="1293"/>
                    <a:pt x="8973" y="1560"/>
                  </a:cubicBezTo>
                  <a:cubicBezTo>
                    <a:pt x="12709" y="2694"/>
                    <a:pt x="16212" y="4462"/>
                    <a:pt x="19347" y="6797"/>
                  </a:cubicBezTo>
                  <a:cubicBezTo>
                    <a:pt x="20048" y="7331"/>
                    <a:pt x="20715" y="7831"/>
                    <a:pt x="21315" y="8365"/>
                  </a:cubicBezTo>
                  <a:cubicBezTo>
                    <a:pt x="21616" y="8631"/>
                    <a:pt x="21916" y="8865"/>
                    <a:pt x="22183" y="9132"/>
                  </a:cubicBezTo>
                  <a:lnTo>
                    <a:pt x="22950" y="9866"/>
                  </a:lnTo>
                  <a:cubicBezTo>
                    <a:pt x="23450" y="10333"/>
                    <a:pt x="23850" y="10800"/>
                    <a:pt x="24217" y="11167"/>
                  </a:cubicBezTo>
                  <a:cubicBezTo>
                    <a:pt x="24384" y="11367"/>
                    <a:pt x="24551" y="11567"/>
                    <a:pt x="24718" y="11734"/>
                  </a:cubicBezTo>
                  <a:lnTo>
                    <a:pt x="25118" y="12201"/>
                  </a:lnTo>
                  <a:cubicBezTo>
                    <a:pt x="25352" y="12501"/>
                    <a:pt x="25552" y="12701"/>
                    <a:pt x="25685" y="12868"/>
                  </a:cubicBezTo>
                  <a:cubicBezTo>
                    <a:pt x="25752" y="12968"/>
                    <a:pt x="25819" y="13035"/>
                    <a:pt x="25919" y="13101"/>
                  </a:cubicBezTo>
                  <a:cubicBezTo>
                    <a:pt x="25852" y="13001"/>
                    <a:pt x="25819" y="12935"/>
                    <a:pt x="25752" y="12834"/>
                  </a:cubicBezTo>
                  <a:cubicBezTo>
                    <a:pt x="25652" y="12668"/>
                    <a:pt x="25452" y="12434"/>
                    <a:pt x="25218" y="12134"/>
                  </a:cubicBezTo>
                  <a:cubicBezTo>
                    <a:pt x="25118" y="12001"/>
                    <a:pt x="24985" y="11834"/>
                    <a:pt x="24818" y="11634"/>
                  </a:cubicBezTo>
                  <a:cubicBezTo>
                    <a:pt x="24684" y="11467"/>
                    <a:pt x="24518" y="11300"/>
                    <a:pt x="24351" y="11100"/>
                  </a:cubicBezTo>
                  <a:cubicBezTo>
                    <a:pt x="23984" y="10700"/>
                    <a:pt x="23584" y="10199"/>
                    <a:pt x="23083" y="9732"/>
                  </a:cubicBezTo>
                  <a:lnTo>
                    <a:pt x="22316" y="8998"/>
                  </a:lnTo>
                  <a:cubicBezTo>
                    <a:pt x="22049" y="8732"/>
                    <a:pt x="21749" y="8498"/>
                    <a:pt x="21449" y="8231"/>
                  </a:cubicBezTo>
                  <a:cubicBezTo>
                    <a:pt x="20882" y="7664"/>
                    <a:pt x="20181" y="7164"/>
                    <a:pt x="19481" y="6597"/>
                  </a:cubicBezTo>
                  <a:cubicBezTo>
                    <a:pt x="16345" y="4262"/>
                    <a:pt x="12809" y="2460"/>
                    <a:pt x="9040" y="1326"/>
                  </a:cubicBezTo>
                  <a:cubicBezTo>
                    <a:pt x="8173" y="1126"/>
                    <a:pt x="7372" y="859"/>
                    <a:pt x="6571" y="692"/>
                  </a:cubicBezTo>
                  <a:cubicBezTo>
                    <a:pt x="6171" y="626"/>
                    <a:pt x="5804" y="526"/>
                    <a:pt x="5437" y="459"/>
                  </a:cubicBezTo>
                  <a:lnTo>
                    <a:pt x="4370" y="292"/>
                  </a:lnTo>
                  <a:cubicBezTo>
                    <a:pt x="3703" y="159"/>
                    <a:pt x="3102" y="125"/>
                    <a:pt x="2569" y="59"/>
                  </a:cubicBezTo>
                  <a:cubicBezTo>
                    <a:pt x="2302" y="59"/>
                    <a:pt x="2035" y="25"/>
                    <a:pt x="1801" y="25"/>
                  </a:cubicBezTo>
                  <a:lnTo>
                    <a:pt x="300" y="25"/>
                  </a:lnTo>
                  <a:cubicBezTo>
                    <a:pt x="250" y="9"/>
                    <a:pt x="200" y="0"/>
                    <a:pt x="15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4701084" y="772834"/>
              <a:ext cx="913519" cy="391984"/>
            </a:xfrm>
            <a:custGeom>
              <a:avLst/>
              <a:gdLst/>
              <a:ahLst/>
              <a:cxnLst/>
              <a:rect l="l" t="t" r="r" b="b"/>
              <a:pathLst>
                <a:path w="39495" h="16947" extrusionOk="0">
                  <a:moveTo>
                    <a:pt x="0" y="1"/>
                  </a:moveTo>
                  <a:lnTo>
                    <a:pt x="1301" y="34"/>
                  </a:lnTo>
                  <a:lnTo>
                    <a:pt x="2235" y="34"/>
                  </a:lnTo>
                  <a:cubicBezTo>
                    <a:pt x="2569" y="68"/>
                    <a:pt x="2936" y="101"/>
                    <a:pt x="3336" y="101"/>
                  </a:cubicBezTo>
                  <a:cubicBezTo>
                    <a:pt x="4136" y="168"/>
                    <a:pt x="5070" y="201"/>
                    <a:pt x="6071" y="368"/>
                  </a:cubicBezTo>
                  <a:lnTo>
                    <a:pt x="7639" y="535"/>
                  </a:lnTo>
                  <a:cubicBezTo>
                    <a:pt x="8173" y="601"/>
                    <a:pt x="8740" y="735"/>
                    <a:pt x="9340" y="835"/>
                  </a:cubicBezTo>
                  <a:cubicBezTo>
                    <a:pt x="10508" y="1002"/>
                    <a:pt x="11742" y="1302"/>
                    <a:pt x="13043" y="1602"/>
                  </a:cubicBezTo>
                  <a:cubicBezTo>
                    <a:pt x="15845" y="2336"/>
                    <a:pt x="18580" y="3236"/>
                    <a:pt x="21282" y="4337"/>
                  </a:cubicBezTo>
                  <a:cubicBezTo>
                    <a:pt x="23917" y="5505"/>
                    <a:pt x="26452" y="6839"/>
                    <a:pt x="28921" y="8373"/>
                  </a:cubicBezTo>
                  <a:cubicBezTo>
                    <a:pt x="30022" y="9107"/>
                    <a:pt x="31122" y="9774"/>
                    <a:pt x="32056" y="10475"/>
                  </a:cubicBezTo>
                  <a:cubicBezTo>
                    <a:pt x="32523" y="10842"/>
                    <a:pt x="33024" y="11175"/>
                    <a:pt x="33424" y="11509"/>
                  </a:cubicBezTo>
                  <a:lnTo>
                    <a:pt x="34692" y="12510"/>
                  </a:lnTo>
                  <a:cubicBezTo>
                    <a:pt x="35492" y="13144"/>
                    <a:pt x="36126" y="13777"/>
                    <a:pt x="36726" y="14311"/>
                  </a:cubicBezTo>
                  <a:cubicBezTo>
                    <a:pt x="37060" y="14578"/>
                    <a:pt x="37327" y="14811"/>
                    <a:pt x="37560" y="15045"/>
                  </a:cubicBezTo>
                  <a:lnTo>
                    <a:pt x="38227" y="15712"/>
                  </a:lnTo>
                  <a:lnTo>
                    <a:pt x="39161" y="16613"/>
                  </a:lnTo>
                  <a:lnTo>
                    <a:pt x="39428" y="16846"/>
                  </a:lnTo>
                  <a:cubicBezTo>
                    <a:pt x="39428" y="16880"/>
                    <a:pt x="39462" y="16913"/>
                    <a:pt x="39495" y="16946"/>
                  </a:cubicBezTo>
                  <a:cubicBezTo>
                    <a:pt x="39495" y="16880"/>
                    <a:pt x="39462" y="16846"/>
                    <a:pt x="39462" y="16813"/>
                  </a:cubicBezTo>
                  <a:lnTo>
                    <a:pt x="39228" y="16579"/>
                  </a:lnTo>
                  <a:lnTo>
                    <a:pt x="38327" y="15645"/>
                  </a:lnTo>
                  <a:lnTo>
                    <a:pt x="37660" y="14945"/>
                  </a:lnTo>
                  <a:cubicBezTo>
                    <a:pt x="37393" y="14711"/>
                    <a:pt x="37127" y="14444"/>
                    <a:pt x="36826" y="14178"/>
                  </a:cubicBezTo>
                  <a:cubicBezTo>
                    <a:pt x="36226" y="13611"/>
                    <a:pt x="35592" y="13010"/>
                    <a:pt x="34792" y="12376"/>
                  </a:cubicBezTo>
                  <a:lnTo>
                    <a:pt x="33557" y="11376"/>
                  </a:lnTo>
                  <a:cubicBezTo>
                    <a:pt x="33124" y="11009"/>
                    <a:pt x="32657" y="10675"/>
                    <a:pt x="32190" y="10342"/>
                  </a:cubicBezTo>
                  <a:cubicBezTo>
                    <a:pt x="31256" y="9608"/>
                    <a:pt x="30155" y="8907"/>
                    <a:pt x="29054" y="8173"/>
                  </a:cubicBezTo>
                  <a:cubicBezTo>
                    <a:pt x="24117" y="5104"/>
                    <a:pt x="18747" y="2836"/>
                    <a:pt x="13076" y="1469"/>
                  </a:cubicBezTo>
                  <a:cubicBezTo>
                    <a:pt x="11775" y="1202"/>
                    <a:pt x="10541" y="901"/>
                    <a:pt x="9373" y="735"/>
                  </a:cubicBezTo>
                  <a:cubicBezTo>
                    <a:pt x="8773" y="635"/>
                    <a:pt x="8206" y="501"/>
                    <a:pt x="7672" y="434"/>
                  </a:cubicBezTo>
                  <a:lnTo>
                    <a:pt x="6071" y="268"/>
                  </a:lnTo>
                  <a:cubicBezTo>
                    <a:pt x="5070" y="134"/>
                    <a:pt x="4170" y="101"/>
                    <a:pt x="3369" y="68"/>
                  </a:cubicBezTo>
                  <a:cubicBezTo>
                    <a:pt x="2969" y="34"/>
                    <a:pt x="2569" y="1"/>
                    <a:pt x="2235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5991877" y="1183299"/>
              <a:ext cx="294769" cy="933619"/>
            </a:xfrm>
            <a:custGeom>
              <a:avLst/>
              <a:gdLst/>
              <a:ahLst/>
              <a:cxnLst/>
              <a:rect l="l" t="t" r="r" b="b"/>
              <a:pathLst>
                <a:path w="12744" h="40364" extrusionOk="0">
                  <a:moveTo>
                    <a:pt x="1" y="1"/>
                  </a:moveTo>
                  <a:lnTo>
                    <a:pt x="67" y="101"/>
                  </a:lnTo>
                  <a:lnTo>
                    <a:pt x="234" y="368"/>
                  </a:lnTo>
                  <a:lnTo>
                    <a:pt x="935" y="1402"/>
                  </a:lnTo>
                  <a:lnTo>
                    <a:pt x="1435" y="2169"/>
                  </a:lnTo>
                  <a:lnTo>
                    <a:pt x="2035" y="3070"/>
                  </a:lnTo>
                  <a:cubicBezTo>
                    <a:pt x="2436" y="3737"/>
                    <a:pt x="2903" y="4471"/>
                    <a:pt x="3370" y="5305"/>
                  </a:cubicBezTo>
                  <a:lnTo>
                    <a:pt x="4137" y="6639"/>
                  </a:lnTo>
                  <a:cubicBezTo>
                    <a:pt x="4404" y="7106"/>
                    <a:pt x="4637" y="7606"/>
                    <a:pt x="4904" y="8107"/>
                  </a:cubicBezTo>
                  <a:cubicBezTo>
                    <a:pt x="5438" y="9107"/>
                    <a:pt x="5972" y="10241"/>
                    <a:pt x="6505" y="11376"/>
                  </a:cubicBezTo>
                  <a:cubicBezTo>
                    <a:pt x="7639" y="13944"/>
                    <a:pt x="8640" y="16546"/>
                    <a:pt x="9474" y="19215"/>
                  </a:cubicBezTo>
                  <a:cubicBezTo>
                    <a:pt x="10308" y="21850"/>
                    <a:pt x="10975" y="24552"/>
                    <a:pt x="11509" y="27287"/>
                  </a:cubicBezTo>
                  <a:cubicBezTo>
                    <a:pt x="11742" y="28555"/>
                    <a:pt x="11942" y="29755"/>
                    <a:pt x="12076" y="30890"/>
                  </a:cubicBezTo>
                  <a:cubicBezTo>
                    <a:pt x="12143" y="31457"/>
                    <a:pt x="12209" y="32024"/>
                    <a:pt x="12276" y="32557"/>
                  </a:cubicBezTo>
                  <a:cubicBezTo>
                    <a:pt x="12309" y="33091"/>
                    <a:pt x="12376" y="33592"/>
                    <a:pt x="12409" y="34059"/>
                  </a:cubicBezTo>
                  <a:cubicBezTo>
                    <a:pt x="12510" y="35026"/>
                    <a:pt x="12510" y="35927"/>
                    <a:pt x="12576" y="36694"/>
                  </a:cubicBezTo>
                  <a:cubicBezTo>
                    <a:pt x="12576" y="37061"/>
                    <a:pt x="12610" y="37428"/>
                    <a:pt x="12610" y="37761"/>
                  </a:cubicBezTo>
                  <a:lnTo>
                    <a:pt x="12610" y="38662"/>
                  </a:lnTo>
                  <a:cubicBezTo>
                    <a:pt x="12643" y="39196"/>
                    <a:pt x="12643" y="39629"/>
                    <a:pt x="12643" y="39929"/>
                  </a:cubicBezTo>
                  <a:lnTo>
                    <a:pt x="12643" y="40263"/>
                  </a:lnTo>
                  <a:cubicBezTo>
                    <a:pt x="12643" y="40296"/>
                    <a:pt x="12643" y="40330"/>
                    <a:pt x="12643" y="40363"/>
                  </a:cubicBezTo>
                  <a:cubicBezTo>
                    <a:pt x="12743" y="38262"/>
                    <a:pt x="12676" y="36160"/>
                    <a:pt x="12510" y="34092"/>
                  </a:cubicBezTo>
                  <a:cubicBezTo>
                    <a:pt x="12476" y="33592"/>
                    <a:pt x="12443" y="33091"/>
                    <a:pt x="12409" y="32557"/>
                  </a:cubicBezTo>
                  <a:cubicBezTo>
                    <a:pt x="12376" y="32024"/>
                    <a:pt x="12276" y="31490"/>
                    <a:pt x="12209" y="30890"/>
                  </a:cubicBezTo>
                  <a:cubicBezTo>
                    <a:pt x="12109" y="29755"/>
                    <a:pt x="11876" y="28521"/>
                    <a:pt x="11676" y="27287"/>
                  </a:cubicBezTo>
                  <a:cubicBezTo>
                    <a:pt x="11175" y="24518"/>
                    <a:pt x="10508" y="21816"/>
                    <a:pt x="9674" y="19148"/>
                  </a:cubicBezTo>
                  <a:cubicBezTo>
                    <a:pt x="8840" y="16479"/>
                    <a:pt x="7840" y="13844"/>
                    <a:pt x="6672" y="11309"/>
                  </a:cubicBezTo>
                  <a:cubicBezTo>
                    <a:pt x="6138" y="10141"/>
                    <a:pt x="5605" y="9041"/>
                    <a:pt x="5071" y="8040"/>
                  </a:cubicBezTo>
                  <a:cubicBezTo>
                    <a:pt x="4804" y="7506"/>
                    <a:pt x="4537" y="7039"/>
                    <a:pt x="4270" y="6572"/>
                  </a:cubicBezTo>
                  <a:lnTo>
                    <a:pt x="3503" y="5238"/>
                  </a:lnTo>
                  <a:cubicBezTo>
                    <a:pt x="2436" y="3437"/>
                    <a:pt x="1268" y="1669"/>
                    <a:pt x="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5291316" y="1866907"/>
              <a:ext cx="795487" cy="1511499"/>
            </a:xfrm>
            <a:custGeom>
              <a:avLst/>
              <a:gdLst/>
              <a:ahLst/>
              <a:cxnLst/>
              <a:rect l="l" t="t" r="r" b="b"/>
              <a:pathLst>
                <a:path w="34392" h="65348" extrusionOk="0">
                  <a:moveTo>
                    <a:pt x="33758" y="0"/>
                  </a:moveTo>
                  <a:cubicBezTo>
                    <a:pt x="33758" y="0"/>
                    <a:pt x="33724" y="67"/>
                    <a:pt x="33758" y="200"/>
                  </a:cubicBezTo>
                  <a:cubicBezTo>
                    <a:pt x="33758" y="334"/>
                    <a:pt x="33791" y="534"/>
                    <a:pt x="33791" y="801"/>
                  </a:cubicBezTo>
                  <a:cubicBezTo>
                    <a:pt x="33824" y="1335"/>
                    <a:pt x="33958" y="2102"/>
                    <a:pt x="33991" y="3069"/>
                  </a:cubicBezTo>
                  <a:cubicBezTo>
                    <a:pt x="34191" y="5905"/>
                    <a:pt x="34258" y="8707"/>
                    <a:pt x="34125" y="11509"/>
                  </a:cubicBezTo>
                  <a:cubicBezTo>
                    <a:pt x="34058" y="13276"/>
                    <a:pt x="33925" y="15245"/>
                    <a:pt x="33624" y="17313"/>
                  </a:cubicBezTo>
                  <a:cubicBezTo>
                    <a:pt x="33357" y="19381"/>
                    <a:pt x="33024" y="21616"/>
                    <a:pt x="32524" y="23884"/>
                  </a:cubicBezTo>
                  <a:cubicBezTo>
                    <a:pt x="32390" y="24485"/>
                    <a:pt x="32257" y="25052"/>
                    <a:pt x="32090" y="25619"/>
                  </a:cubicBezTo>
                  <a:cubicBezTo>
                    <a:pt x="31956" y="26219"/>
                    <a:pt x="31790" y="26820"/>
                    <a:pt x="31656" y="27420"/>
                  </a:cubicBezTo>
                  <a:cubicBezTo>
                    <a:pt x="31289" y="28587"/>
                    <a:pt x="30956" y="29788"/>
                    <a:pt x="30522" y="30989"/>
                  </a:cubicBezTo>
                  <a:cubicBezTo>
                    <a:pt x="29688" y="33524"/>
                    <a:pt x="28687" y="35959"/>
                    <a:pt x="27453" y="38294"/>
                  </a:cubicBezTo>
                  <a:cubicBezTo>
                    <a:pt x="26252" y="40629"/>
                    <a:pt x="24851" y="42898"/>
                    <a:pt x="23317" y="45033"/>
                  </a:cubicBezTo>
                  <a:cubicBezTo>
                    <a:pt x="21883" y="47034"/>
                    <a:pt x="20348" y="48935"/>
                    <a:pt x="18680" y="50770"/>
                  </a:cubicBezTo>
                  <a:cubicBezTo>
                    <a:pt x="15878" y="53839"/>
                    <a:pt x="12809" y="56674"/>
                    <a:pt x="9507" y="59209"/>
                  </a:cubicBezTo>
                  <a:cubicBezTo>
                    <a:pt x="7272" y="60944"/>
                    <a:pt x="4937" y="62512"/>
                    <a:pt x="2502" y="63913"/>
                  </a:cubicBezTo>
                  <a:cubicBezTo>
                    <a:pt x="1668" y="64446"/>
                    <a:pt x="968" y="64780"/>
                    <a:pt x="501" y="65047"/>
                  </a:cubicBezTo>
                  <a:lnTo>
                    <a:pt x="0" y="65347"/>
                  </a:lnTo>
                  <a:lnTo>
                    <a:pt x="534" y="65080"/>
                  </a:lnTo>
                  <a:cubicBezTo>
                    <a:pt x="1001" y="64813"/>
                    <a:pt x="1702" y="64513"/>
                    <a:pt x="2569" y="63979"/>
                  </a:cubicBezTo>
                  <a:cubicBezTo>
                    <a:pt x="5004" y="62612"/>
                    <a:pt x="7339" y="61044"/>
                    <a:pt x="9607" y="59343"/>
                  </a:cubicBezTo>
                  <a:cubicBezTo>
                    <a:pt x="12910" y="56808"/>
                    <a:pt x="16012" y="54006"/>
                    <a:pt x="18847" y="50903"/>
                  </a:cubicBezTo>
                  <a:cubicBezTo>
                    <a:pt x="20482" y="49069"/>
                    <a:pt x="22049" y="47167"/>
                    <a:pt x="23484" y="45166"/>
                  </a:cubicBezTo>
                  <a:cubicBezTo>
                    <a:pt x="25052" y="42998"/>
                    <a:pt x="26419" y="40729"/>
                    <a:pt x="27653" y="38394"/>
                  </a:cubicBezTo>
                  <a:cubicBezTo>
                    <a:pt x="28888" y="36026"/>
                    <a:pt x="29922" y="33591"/>
                    <a:pt x="30756" y="31056"/>
                  </a:cubicBezTo>
                  <a:cubicBezTo>
                    <a:pt x="31156" y="29855"/>
                    <a:pt x="31489" y="28654"/>
                    <a:pt x="31856" y="27453"/>
                  </a:cubicBezTo>
                  <a:lnTo>
                    <a:pt x="32290" y="25685"/>
                  </a:lnTo>
                  <a:cubicBezTo>
                    <a:pt x="32457" y="25085"/>
                    <a:pt x="32590" y="24518"/>
                    <a:pt x="32724" y="23917"/>
                  </a:cubicBezTo>
                  <a:cubicBezTo>
                    <a:pt x="33224" y="21616"/>
                    <a:pt x="33591" y="19414"/>
                    <a:pt x="33824" y="17346"/>
                  </a:cubicBezTo>
                  <a:cubicBezTo>
                    <a:pt x="34058" y="15245"/>
                    <a:pt x="34225" y="13310"/>
                    <a:pt x="34258" y="11509"/>
                  </a:cubicBezTo>
                  <a:cubicBezTo>
                    <a:pt x="34392" y="8707"/>
                    <a:pt x="34325" y="5871"/>
                    <a:pt x="34091" y="3069"/>
                  </a:cubicBezTo>
                  <a:cubicBezTo>
                    <a:pt x="34025" y="2068"/>
                    <a:pt x="33891" y="1301"/>
                    <a:pt x="33858" y="801"/>
                  </a:cubicBezTo>
                  <a:cubicBezTo>
                    <a:pt x="33824" y="534"/>
                    <a:pt x="33791" y="334"/>
                    <a:pt x="33791" y="200"/>
                  </a:cubicBezTo>
                  <a:cubicBezTo>
                    <a:pt x="33758" y="134"/>
                    <a:pt x="33758" y="67"/>
                    <a:pt x="33758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5633131" y="1451816"/>
              <a:ext cx="266180" cy="1389581"/>
            </a:xfrm>
            <a:custGeom>
              <a:avLst/>
              <a:gdLst/>
              <a:ahLst/>
              <a:cxnLst/>
              <a:rect l="l" t="t" r="r" b="b"/>
              <a:pathLst>
                <a:path w="11508" h="60077" extrusionOk="0">
                  <a:moveTo>
                    <a:pt x="0" y="1"/>
                  </a:moveTo>
                  <a:cubicBezTo>
                    <a:pt x="33" y="34"/>
                    <a:pt x="67" y="67"/>
                    <a:pt x="100" y="134"/>
                  </a:cubicBezTo>
                  <a:lnTo>
                    <a:pt x="400" y="500"/>
                  </a:lnTo>
                  <a:cubicBezTo>
                    <a:pt x="667" y="867"/>
                    <a:pt x="1067" y="1334"/>
                    <a:pt x="1534" y="2002"/>
                  </a:cubicBezTo>
                  <a:cubicBezTo>
                    <a:pt x="2935" y="3870"/>
                    <a:pt x="4169" y="5838"/>
                    <a:pt x="5270" y="7872"/>
                  </a:cubicBezTo>
                  <a:cubicBezTo>
                    <a:pt x="5970" y="9173"/>
                    <a:pt x="6671" y="10608"/>
                    <a:pt x="7338" y="12209"/>
                  </a:cubicBezTo>
                  <a:cubicBezTo>
                    <a:pt x="8072" y="13877"/>
                    <a:pt x="8672" y="15611"/>
                    <a:pt x="9206" y="17379"/>
                  </a:cubicBezTo>
                  <a:cubicBezTo>
                    <a:pt x="9773" y="19314"/>
                    <a:pt x="10240" y="21315"/>
                    <a:pt x="10574" y="23317"/>
                  </a:cubicBezTo>
                  <a:cubicBezTo>
                    <a:pt x="10941" y="25452"/>
                    <a:pt x="11174" y="27620"/>
                    <a:pt x="11241" y="29788"/>
                  </a:cubicBezTo>
                  <a:cubicBezTo>
                    <a:pt x="11274" y="31990"/>
                    <a:pt x="11208" y="34158"/>
                    <a:pt x="11007" y="36326"/>
                  </a:cubicBezTo>
                  <a:cubicBezTo>
                    <a:pt x="10774" y="38328"/>
                    <a:pt x="10440" y="40329"/>
                    <a:pt x="9973" y="42297"/>
                  </a:cubicBezTo>
                  <a:cubicBezTo>
                    <a:pt x="9173" y="45633"/>
                    <a:pt x="8005" y="48902"/>
                    <a:pt x="6504" y="51971"/>
                  </a:cubicBezTo>
                  <a:cubicBezTo>
                    <a:pt x="5470" y="54072"/>
                    <a:pt x="4303" y="56074"/>
                    <a:pt x="3002" y="57975"/>
                  </a:cubicBezTo>
                  <a:cubicBezTo>
                    <a:pt x="2568" y="58675"/>
                    <a:pt x="2134" y="59176"/>
                    <a:pt x="1901" y="59543"/>
                  </a:cubicBezTo>
                  <a:lnTo>
                    <a:pt x="1634" y="59943"/>
                  </a:lnTo>
                  <a:lnTo>
                    <a:pt x="1934" y="59576"/>
                  </a:lnTo>
                  <a:cubicBezTo>
                    <a:pt x="2201" y="59209"/>
                    <a:pt x="2601" y="58742"/>
                    <a:pt x="3068" y="58042"/>
                  </a:cubicBezTo>
                  <a:cubicBezTo>
                    <a:pt x="6371" y="53305"/>
                    <a:pt x="8806" y="48001"/>
                    <a:pt x="10173" y="42364"/>
                  </a:cubicBezTo>
                  <a:cubicBezTo>
                    <a:pt x="10640" y="40396"/>
                    <a:pt x="10974" y="38361"/>
                    <a:pt x="11208" y="36359"/>
                  </a:cubicBezTo>
                  <a:cubicBezTo>
                    <a:pt x="11408" y="34158"/>
                    <a:pt x="11508" y="31990"/>
                    <a:pt x="11441" y="29788"/>
                  </a:cubicBezTo>
                  <a:cubicBezTo>
                    <a:pt x="11374" y="27620"/>
                    <a:pt x="11174" y="25418"/>
                    <a:pt x="10807" y="23283"/>
                  </a:cubicBezTo>
                  <a:cubicBezTo>
                    <a:pt x="10474" y="21249"/>
                    <a:pt x="10007" y="19281"/>
                    <a:pt x="9406" y="17313"/>
                  </a:cubicBezTo>
                  <a:cubicBezTo>
                    <a:pt x="8873" y="15545"/>
                    <a:pt x="8239" y="13810"/>
                    <a:pt x="7505" y="12142"/>
                  </a:cubicBezTo>
                  <a:cubicBezTo>
                    <a:pt x="6838" y="10541"/>
                    <a:pt x="6137" y="9073"/>
                    <a:pt x="5403" y="7806"/>
                  </a:cubicBezTo>
                  <a:cubicBezTo>
                    <a:pt x="4303" y="5771"/>
                    <a:pt x="3035" y="3803"/>
                    <a:pt x="1601" y="1968"/>
                  </a:cubicBezTo>
                  <a:cubicBezTo>
                    <a:pt x="1134" y="1301"/>
                    <a:pt x="700" y="834"/>
                    <a:pt x="433" y="500"/>
                  </a:cubicBezTo>
                  <a:lnTo>
                    <a:pt x="100" y="100"/>
                  </a:lnTo>
                  <a:cubicBezTo>
                    <a:pt x="39" y="40"/>
                    <a:pt x="6" y="7"/>
                    <a:pt x="0" y="1"/>
                  </a:cubicBezTo>
                  <a:close/>
                  <a:moveTo>
                    <a:pt x="1634" y="59943"/>
                  </a:moveTo>
                  <a:lnTo>
                    <a:pt x="1634" y="59943"/>
                  </a:lnTo>
                  <a:cubicBezTo>
                    <a:pt x="1601" y="59976"/>
                    <a:pt x="1567" y="60043"/>
                    <a:pt x="1534" y="60076"/>
                  </a:cubicBezTo>
                  <a:cubicBezTo>
                    <a:pt x="1567" y="60043"/>
                    <a:pt x="1601" y="60010"/>
                    <a:pt x="1634" y="59943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3379413" y="3082874"/>
              <a:ext cx="1844016" cy="663854"/>
            </a:xfrm>
            <a:custGeom>
              <a:avLst/>
              <a:gdLst/>
              <a:ahLst/>
              <a:cxnLst/>
              <a:rect l="l" t="t" r="r" b="b"/>
              <a:pathLst>
                <a:path w="79724" h="28701" extrusionOk="0">
                  <a:moveTo>
                    <a:pt x="0" y="0"/>
                  </a:moveTo>
                  <a:lnTo>
                    <a:pt x="134" y="200"/>
                  </a:lnTo>
                  <a:lnTo>
                    <a:pt x="567" y="701"/>
                  </a:lnTo>
                  <a:cubicBezTo>
                    <a:pt x="934" y="1168"/>
                    <a:pt x="1501" y="1868"/>
                    <a:pt x="2235" y="2702"/>
                  </a:cubicBezTo>
                  <a:cubicBezTo>
                    <a:pt x="3703" y="4403"/>
                    <a:pt x="5871" y="6839"/>
                    <a:pt x="8773" y="9641"/>
                  </a:cubicBezTo>
                  <a:cubicBezTo>
                    <a:pt x="10241" y="11008"/>
                    <a:pt x="11875" y="12543"/>
                    <a:pt x="13710" y="14010"/>
                  </a:cubicBezTo>
                  <a:cubicBezTo>
                    <a:pt x="15645" y="15645"/>
                    <a:pt x="17680" y="17113"/>
                    <a:pt x="19781" y="18514"/>
                  </a:cubicBezTo>
                  <a:cubicBezTo>
                    <a:pt x="24651" y="21682"/>
                    <a:pt x="29988" y="24051"/>
                    <a:pt x="35592" y="25552"/>
                  </a:cubicBezTo>
                  <a:cubicBezTo>
                    <a:pt x="38461" y="26352"/>
                    <a:pt x="41397" y="26953"/>
                    <a:pt x="44365" y="27453"/>
                  </a:cubicBezTo>
                  <a:cubicBezTo>
                    <a:pt x="47201" y="27920"/>
                    <a:pt x="50003" y="28220"/>
                    <a:pt x="52671" y="28421"/>
                  </a:cubicBezTo>
                  <a:cubicBezTo>
                    <a:pt x="55079" y="28608"/>
                    <a:pt x="57495" y="28700"/>
                    <a:pt x="59912" y="28700"/>
                  </a:cubicBezTo>
                  <a:cubicBezTo>
                    <a:pt x="62215" y="28700"/>
                    <a:pt x="64519" y="28617"/>
                    <a:pt x="66815" y="28454"/>
                  </a:cubicBezTo>
                  <a:cubicBezTo>
                    <a:pt x="69984" y="28220"/>
                    <a:pt x="73153" y="27854"/>
                    <a:pt x="76288" y="27286"/>
                  </a:cubicBezTo>
                  <a:cubicBezTo>
                    <a:pt x="77389" y="27120"/>
                    <a:pt x="78256" y="26920"/>
                    <a:pt x="78823" y="26819"/>
                  </a:cubicBezTo>
                  <a:lnTo>
                    <a:pt x="79490" y="26686"/>
                  </a:lnTo>
                  <a:lnTo>
                    <a:pt x="79724" y="26619"/>
                  </a:lnTo>
                  <a:lnTo>
                    <a:pt x="79490" y="26653"/>
                  </a:lnTo>
                  <a:lnTo>
                    <a:pt x="78823" y="26786"/>
                  </a:lnTo>
                  <a:cubicBezTo>
                    <a:pt x="78256" y="26886"/>
                    <a:pt x="77389" y="27053"/>
                    <a:pt x="76288" y="27220"/>
                  </a:cubicBezTo>
                  <a:cubicBezTo>
                    <a:pt x="74053" y="27587"/>
                    <a:pt x="70818" y="28054"/>
                    <a:pt x="66815" y="28287"/>
                  </a:cubicBezTo>
                  <a:cubicBezTo>
                    <a:pt x="64631" y="28442"/>
                    <a:pt x="62440" y="28518"/>
                    <a:pt x="60251" y="28518"/>
                  </a:cubicBezTo>
                  <a:cubicBezTo>
                    <a:pt x="57727" y="28518"/>
                    <a:pt x="55206" y="28417"/>
                    <a:pt x="52705" y="28220"/>
                  </a:cubicBezTo>
                  <a:cubicBezTo>
                    <a:pt x="50036" y="28020"/>
                    <a:pt x="47267" y="27720"/>
                    <a:pt x="44399" y="27220"/>
                  </a:cubicBezTo>
                  <a:cubicBezTo>
                    <a:pt x="41463" y="26753"/>
                    <a:pt x="38528" y="26119"/>
                    <a:pt x="35659" y="25352"/>
                  </a:cubicBezTo>
                  <a:cubicBezTo>
                    <a:pt x="32757" y="24585"/>
                    <a:pt x="29955" y="23550"/>
                    <a:pt x="27220" y="22350"/>
                  </a:cubicBezTo>
                  <a:cubicBezTo>
                    <a:pt x="24685" y="21182"/>
                    <a:pt x="22250" y="19848"/>
                    <a:pt x="19915" y="18347"/>
                  </a:cubicBezTo>
                  <a:cubicBezTo>
                    <a:pt x="17813" y="16979"/>
                    <a:pt x="15778" y="15478"/>
                    <a:pt x="13810" y="13877"/>
                  </a:cubicBezTo>
                  <a:cubicBezTo>
                    <a:pt x="11976" y="12409"/>
                    <a:pt x="10341" y="10908"/>
                    <a:pt x="8907" y="9507"/>
                  </a:cubicBezTo>
                  <a:cubicBezTo>
                    <a:pt x="6005" y="6738"/>
                    <a:pt x="3803" y="4303"/>
                    <a:pt x="2302" y="2636"/>
                  </a:cubicBezTo>
                  <a:cubicBezTo>
                    <a:pt x="1568" y="1802"/>
                    <a:pt x="1001" y="1134"/>
                    <a:pt x="601" y="667"/>
                  </a:cubicBezTo>
                  <a:lnTo>
                    <a:pt x="167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3854688" y="3254151"/>
              <a:ext cx="834831" cy="282996"/>
            </a:xfrm>
            <a:custGeom>
              <a:avLst/>
              <a:gdLst/>
              <a:ahLst/>
              <a:cxnLst/>
              <a:rect l="l" t="t" r="r" b="b"/>
              <a:pathLst>
                <a:path w="36093" h="12235" extrusionOk="0">
                  <a:moveTo>
                    <a:pt x="0" y="1"/>
                  </a:moveTo>
                  <a:cubicBezTo>
                    <a:pt x="1435" y="1235"/>
                    <a:pt x="2969" y="2369"/>
                    <a:pt x="4570" y="3370"/>
                  </a:cubicBezTo>
                  <a:lnTo>
                    <a:pt x="5738" y="4137"/>
                  </a:lnTo>
                  <a:cubicBezTo>
                    <a:pt x="6138" y="4404"/>
                    <a:pt x="6605" y="4637"/>
                    <a:pt x="7039" y="4904"/>
                  </a:cubicBezTo>
                  <a:cubicBezTo>
                    <a:pt x="7939" y="5438"/>
                    <a:pt x="8940" y="5938"/>
                    <a:pt x="9941" y="6472"/>
                  </a:cubicBezTo>
                  <a:cubicBezTo>
                    <a:pt x="14477" y="8740"/>
                    <a:pt x="19314" y="10375"/>
                    <a:pt x="24284" y="11309"/>
                  </a:cubicBezTo>
                  <a:cubicBezTo>
                    <a:pt x="25418" y="11509"/>
                    <a:pt x="26519" y="11709"/>
                    <a:pt x="27553" y="11809"/>
                  </a:cubicBezTo>
                  <a:cubicBezTo>
                    <a:pt x="28054" y="11876"/>
                    <a:pt x="28554" y="11976"/>
                    <a:pt x="29021" y="12009"/>
                  </a:cubicBezTo>
                  <a:lnTo>
                    <a:pt x="30422" y="12109"/>
                  </a:lnTo>
                  <a:cubicBezTo>
                    <a:pt x="31553" y="12190"/>
                    <a:pt x="32697" y="12234"/>
                    <a:pt x="33845" y="12234"/>
                  </a:cubicBezTo>
                  <a:cubicBezTo>
                    <a:pt x="34593" y="12234"/>
                    <a:pt x="35343" y="12215"/>
                    <a:pt x="36093" y="12176"/>
                  </a:cubicBezTo>
                  <a:lnTo>
                    <a:pt x="35993" y="12143"/>
                  </a:lnTo>
                  <a:lnTo>
                    <a:pt x="33758" y="12143"/>
                  </a:lnTo>
                  <a:cubicBezTo>
                    <a:pt x="33458" y="12143"/>
                    <a:pt x="33124" y="12109"/>
                    <a:pt x="32757" y="12109"/>
                  </a:cubicBezTo>
                  <a:cubicBezTo>
                    <a:pt x="32090" y="12076"/>
                    <a:pt x="31289" y="12043"/>
                    <a:pt x="30422" y="11942"/>
                  </a:cubicBezTo>
                  <a:lnTo>
                    <a:pt x="29021" y="11842"/>
                  </a:lnTo>
                  <a:cubicBezTo>
                    <a:pt x="28554" y="11776"/>
                    <a:pt x="28054" y="11709"/>
                    <a:pt x="27553" y="11642"/>
                  </a:cubicBezTo>
                  <a:cubicBezTo>
                    <a:pt x="26519" y="11542"/>
                    <a:pt x="25452" y="11309"/>
                    <a:pt x="24284" y="11109"/>
                  </a:cubicBezTo>
                  <a:cubicBezTo>
                    <a:pt x="19347" y="10175"/>
                    <a:pt x="14544" y="8540"/>
                    <a:pt x="10041" y="6305"/>
                  </a:cubicBezTo>
                  <a:cubicBezTo>
                    <a:pt x="8973" y="5771"/>
                    <a:pt x="8006" y="5271"/>
                    <a:pt x="7105" y="4737"/>
                  </a:cubicBezTo>
                  <a:cubicBezTo>
                    <a:pt x="6638" y="4470"/>
                    <a:pt x="6238" y="4237"/>
                    <a:pt x="5804" y="4003"/>
                  </a:cubicBezTo>
                  <a:lnTo>
                    <a:pt x="4637" y="3270"/>
                  </a:lnTo>
                  <a:cubicBezTo>
                    <a:pt x="3903" y="2803"/>
                    <a:pt x="3269" y="2336"/>
                    <a:pt x="2669" y="1935"/>
                  </a:cubicBezTo>
                  <a:cubicBezTo>
                    <a:pt x="2402" y="1735"/>
                    <a:pt x="2135" y="1568"/>
                    <a:pt x="1868" y="1402"/>
                  </a:cubicBezTo>
                  <a:lnTo>
                    <a:pt x="1235" y="901"/>
                  </a:lnTo>
                  <a:lnTo>
                    <a:pt x="334" y="201"/>
                  </a:lnTo>
                  <a:lnTo>
                    <a:pt x="67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3684174" y="2835198"/>
              <a:ext cx="677431" cy="445206"/>
            </a:xfrm>
            <a:custGeom>
              <a:avLst/>
              <a:gdLst/>
              <a:ahLst/>
              <a:cxnLst/>
              <a:rect l="l" t="t" r="r" b="b"/>
              <a:pathLst>
                <a:path w="29288" h="19248" extrusionOk="0">
                  <a:moveTo>
                    <a:pt x="0" y="1"/>
                  </a:moveTo>
                  <a:cubicBezTo>
                    <a:pt x="34" y="101"/>
                    <a:pt x="100" y="234"/>
                    <a:pt x="201" y="334"/>
                  </a:cubicBezTo>
                  <a:lnTo>
                    <a:pt x="768" y="1168"/>
                  </a:lnTo>
                  <a:lnTo>
                    <a:pt x="1168" y="1802"/>
                  </a:lnTo>
                  <a:cubicBezTo>
                    <a:pt x="1335" y="2035"/>
                    <a:pt x="1535" y="2269"/>
                    <a:pt x="1702" y="2536"/>
                  </a:cubicBezTo>
                  <a:cubicBezTo>
                    <a:pt x="2102" y="3036"/>
                    <a:pt x="2536" y="3670"/>
                    <a:pt x="3069" y="4270"/>
                  </a:cubicBezTo>
                  <a:lnTo>
                    <a:pt x="3903" y="5238"/>
                  </a:lnTo>
                  <a:cubicBezTo>
                    <a:pt x="4203" y="5571"/>
                    <a:pt x="4537" y="5905"/>
                    <a:pt x="4871" y="6272"/>
                  </a:cubicBezTo>
                  <a:cubicBezTo>
                    <a:pt x="5504" y="6972"/>
                    <a:pt x="6272" y="7673"/>
                    <a:pt x="7039" y="8407"/>
                  </a:cubicBezTo>
                  <a:cubicBezTo>
                    <a:pt x="10508" y="11576"/>
                    <a:pt x="14444" y="14177"/>
                    <a:pt x="18747" y="16112"/>
                  </a:cubicBezTo>
                  <a:cubicBezTo>
                    <a:pt x="19748" y="16512"/>
                    <a:pt x="20682" y="16946"/>
                    <a:pt x="21582" y="17246"/>
                  </a:cubicBezTo>
                  <a:cubicBezTo>
                    <a:pt x="22049" y="17413"/>
                    <a:pt x="22483" y="17580"/>
                    <a:pt x="22917" y="17713"/>
                  </a:cubicBezTo>
                  <a:lnTo>
                    <a:pt x="24118" y="18080"/>
                  </a:lnTo>
                  <a:cubicBezTo>
                    <a:pt x="24918" y="18347"/>
                    <a:pt x="25619" y="18481"/>
                    <a:pt x="26252" y="18647"/>
                  </a:cubicBezTo>
                  <a:cubicBezTo>
                    <a:pt x="26586" y="18747"/>
                    <a:pt x="26853" y="18814"/>
                    <a:pt x="27120" y="18881"/>
                  </a:cubicBezTo>
                  <a:lnTo>
                    <a:pt x="27887" y="19014"/>
                  </a:lnTo>
                  <a:lnTo>
                    <a:pt x="28921" y="19181"/>
                  </a:lnTo>
                  <a:cubicBezTo>
                    <a:pt x="29155" y="19248"/>
                    <a:pt x="29288" y="19248"/>
                    <a:pt x="29288" y="19248"/>
                  </a:cubicBezTo>
                  <a:cubicBezTo>
                    <a:pt x="29155" y="19181"/>
                    <a:pt x="29054" y="19148"/>
                    <a:pt x="28921" y="19148"/>
                  </a:cubicBezTo>
                  <a:lnTo>
                    <a:pt x="27920" y="18914"/>
                  </a:lnTo>
                  <a:lnTo>
                    <a:pt x="27153" y="18747"/>
                  </a:lnTo>
                  <a:cubicBezTo>
                    <a:pt x="26886" y="18714"/>
                    <a:pt x="26619" y="18614"/>
                    <a:pt x="26286" y="18547"/>
                  </a:cubicBezTo>
                  <a:cubicBezTo>
                    <a:pt x="25685" y="18347"/>
                    <a:pt x="24952" y="18214"/>
                    <a:pt x="24184" y="17947"/>
                  </a:cubicBezTo>
                  <a:lnTo>
                    <a:pt x="22950" y="17547"/>
                  </a:lnTo>
                  <a:cubicBezTo>
                    <a:pt x="22550" y="17413"/>
                    <a:pt x="22116" y="17246"/>
                    <a:pt x="21649" y="17080"/>
                  </a:cubicBezTo>
                  <a:cubicBezTo>
                    <a:pt x="20749" y="16746"/>
                    <a:pt x="19815" y="16346"/>
                    <a:pt x="18847" y="15912"/>
                  </a:cubicBezTo>
                  <a:cubicBezTo>
                    <a:pt x="14577" y="13977"/>
                    <a:pt x="10641" y="11409"/>
                    <a:pt x="7206" y="8273"/>
                  </a:cubicBezTo>
                  <a:cubicBezTo>
                    <a:pt x="6405" y="7506"/>
                    <a:pt x="5638" y="6839"/>
                    <a:pt x="5004" y="6138"/>
                  </a:cubicBezTo>
                  <a:cubicBezTo>
                    <a:pt x="4670" y="5771"/>
                    <a:pt x="4337" y="5471"/>
                    <a:pt x="4037" y="5138"/>
                  </a:cubicBezTo>
                  <a:lnTo>
                    <a:pt x="3203" y="4170"/>
                  </a:lnTo>
                  <a:cubicBezTo>
                    <a:pt x="2669" y="3570"/>
                    <a:pt x="2235" y="2969"/>
                    <a:pt x="1835" y="2469"/>
                  </a:cubicBezTo>
                  <a:cubicBezTo>
                    <a:pt x="1635" y="2202"/>
                    <a:pt x="1435" y="1969"/>
                    <a:pt x="1268" y="1735"/>
                  </a:cubicBezTo>
                  <a:lnTo>
                    <a:pt x="834" y="1135"/>
                  </a:lnTo>
                  <a:lnTo>
                    <a:pt x="234" y="301"/>
                  </a:lnTo>
                  <a:cubicBezTo>
                    <a:pt x="167" y="201"/>
                    <a:pt x="67" y="101"/>
                    <a:pt x="0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3600073" y="3629135"/>
              <a:ext cx="1129577" cy="352871"/>
            </a:xfrm>
            <a:custGeom>
              <a:avLst/>
              <a:gdLst/>
              <a:ahLst/>
              <a:cxnLst/>
              <a:rect l="l" t="t" r="r" b="b"/>
              <a:pathLst>
                <a:path w="48836" h="15256" extrusionOk="0">
                  <a:moveTo>
                    <a:pt x="0" y="0"/>
                  </a:moveTo>
                  <a:cubicBezTo>
                    <a:pt x="0" y="0"/>
                    <a:pt x="34" y="34"/>
                    <a:pt x="101" y="100"/>
                  </a:cubicBezTo>
                  <a:lnTo>
                    <a:pt x="401" y="334"/>
                  </a:lnTo>
                  <a:lnTo>
                    <a:pt x="1602" y="1301"/>
                  </a:lnTo>
                  <a:lnTo>
                    <a:pt x="2469" y="1968"/>
                  </a:lnTo>
                  <a:cubicBezTo>
                    <a:pt x="2802" y="2235"/>
                    <a:pt x="3169" y="2469"/>
                    <a:pt x="3536" y="2735"/>
                  </a:cubicBezTo>
                  <a:cubicBezTo>
                    <a:pt x="4337" y="3303"/>
                    <a:pt x="5204" y="3936"/>
                    <a:pt x="6205" y="4537"/>
                  </a:cubicBezTo>
                  <a:lnTo>
                    <a:pt x="7773" y="5537"/>
                  </a:lnTo>
                  <a:cubicBezTo>
                    <a:pt x="8340" y="5871"/>
                    <a:pt x="8940" y="6205"/>
                    <a:pt x="9541" y="6538"/>
                  </a:cubicBezTo>
                  <a:cubicBezTo>
                    <a:pt x="10741" y="7239"/>
                    <a:pt x="12076" y="7906"/>
                    <a:pt x="13477" y="8606"/>
                  </a:cubicBezTo>
                  <a:cubicBezTo>
                    <a:pt x="19648" y="11542"/>
                    <a:pt x="26219" y="13543"/>
                    <a:pt x="32957" y="14544"/>
                  </a:cubicBezTo>
                  <a:cubicBezTo>
                    <a:pt x="34525" y="14744"/>
                    <a:pt x="35993" y="14944"/>
                    <a:pt x="37394" y="15011"/>
                  </a:cubicBezTo>
                  <a:cubicBezTo>
                    <a:pt x="38094" y="15078"/>
                    <a:pt x="38761" y="15144"/>
                    <a:pt x="39429" y="15178"/>
                  </a:cubicBezTo>
                  <a:lnTo>
                    <a:pt x="41263" y="15211"/>
                  </a:lnTo>
                  <a:cubicBezTo>
                    <a:pt x="41664" y="15244"/>
                    <a:pt x="42049" y="15256"/>
                    <a:pt x="42421" y="15256"/>
                  </a:cubicBezTo>
                  <a:cubicBezTo>
                    <a:pt x="43165" y="15256"/>
                    <a:pt x="43854" y="15211"/>
                    <a:pt x="44499" y="15211"/>
                  </a:cubicBezTo>
                  <a:cubicBezTo>
                    <a:pt x="44966" y="15211"/>
                    <a:pt x="45366" y="15178"/>
                    <a:pt x="45800" y="15178"/>
                  </a:cubicBezTo>
                  <a:lnTo>
                    <a:pt x="46901" y="15111"/>
                  </a:lnTo>
                  <a:lnTo>
                    <a:pt x="48435" y="14978"/>
                  </a:lnTo>
                  <a:lnTo>
                    <a:pt x="48835" y="14944"/>
                  </a:lnTo>
                  <a:lnTo>
                    <a:pt x="48435" y="14944"/>
                  </a:lnTo>
                  <a:lnTo>
                    <a:pt x="46901" y="15044"/>
                  </a:lnTo>
                  <a:lnTo>
                    <a:pt x="45800" y="15111"/>
                  </a:lnTo>
                  <a:lnTo>
                    <a:pt x="44499" y="15111"/>
                  </a:lnTo>
                  <a:cubicBezTo>
                    <a:pt x="43854" y="15111"/>
                    <a:pt x="43165" y="15141"/>
                    <a:pt x="42431" y="15141"/>
                  </a:cubicBezTo>
                  <a:cubicBezTo>
                    <a:pt x="42064" y="15141"/>
                    <a:pt x="41686" y="15133"/>
                    <a:pt x="41297" y="15111"/>
                  </a:cubicBezTo>
                  <a:lnTo>
                    <a:pt x="39429" y="15044"/>
                  </a:lnTo>
                  <a:cubicBezTo>
                    <a:pt x="38795" y="15011"/>
                    <a:pt x="38128" y="14911"/>
                    <a:pt x="37427" y="14878"/>
                  </a:cubicBezTo>
                  <a:cubicBezTo>
                    <a:pt x="36026" y="14777"/>
                    <a:pt x="34558" y="14577"/>
                    <a:pt x="33024" y="14377"/>
                  </a:cubicBezTo>
                  <a:cubicBezTo>
                    <a:pt x="26286" y="13343"/>
                    <a:pt x="19715" y="11342"/>
                    <a:pt x="13577" y="8406"/>
                  </a:cubicBezTo>
                  <a:cubicBezTo>
                    <a:pt x="12176" y="7739"/>
                    <a:pt x="10808" y="7072"/>
                    <a:pt x="9607" y="6371"/>
                  </a:cubicBezTo>
                  <a:cubicBezTo>
                    <a:pt x="9007" y="6038"/>
                    <a:pt x="8406" y="5738"/>
                    <a:pt x="7873" y="5404"/>
                  </a:cubicBezTo>
                  <a:lnTo>
                    <a:pt x="6272" y="4403"/>
                  </a:lnTo>
                  <a:cubicBezTo>
                    <a:pt x="5271" y="3803"/>
                    <a:pt x="4404" y="3169"/>
                    <a:pt x="3636" y="2635"/>
                  </a:cubicBezTo>
                  <a:cubicBezTo>
                    <a:pt x="3236" y="2369"/>
                    <a:pt x="2869" y="2135"/>
                    <a:pt x="2536" y="1902"/>
                  </a:cubicBezTo>
                  <a:lnTo>
                    <a:pt x="1668" y="1234"/>
                  </a:lnTo>
                  <a:lnTo>
                    <a:pt x="434" y="300"/>
                  </a:lnTo>
                  <a:lnTo>
                    <a:pt x="134" y="67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2941169" y="1552871"/>
              <a:ext cx="408175" cy="156706"/>
            </a:xfrm>
            <a:custGeom>
              <a:avLst/>
              <a:gdLst/>
              <a:ahLst/>
              <a:cxnLst/>
              <a:rect l="l" t="t" r="r" b="b"/>
              <a:pathLst>
                <a:path w="17647" h="6775" extrusionOk="0">
                  <a:moveTo>
                    <a:pt x="36" y="0"/>
                  </a:moveTo>
                  <a:cubicBezTo>
                    <a:pt x="35" y="0"/>
                    <a:pt x="34" y="1"/>
                    <a:pt x="34" y="1"/>
                  </a:cubicBezTo>
                  <a:cubicBezTo>
                    <a:pt x="0" y="68"/>
                    <a:pt x="3903" y="1602"/>
                    <a:pt x="8773" y="3503"/>
                  </a:cubicBezTo>
                  <a:cubicBezTo>
                    <a:pt x="13537" y="5331"/>
                    <a:pt x="17439" y="6775"/>
                    <a:pt x="17607" y="6775"/>
                  </a:cubicBezTo>
                  <a:cubicBezTo>
                    <a:pt x="17611" y="6775"/>
                    <a:pt x="17613" y="6774"/>
                    <a:pt x="17613" y="6772"/>
                  </a:cubicBezTo>
                  <a:cubicBezTo>
                    <a:pt x="17646" y="6706"/>
                    <a:pt x="13744" y="5138"/>
                    <a:pt x="8873" y="3270"/>
                  </a:cubicBezTo>
                  <a:cubicBezTo>
                    <a:pt x="4059" y="1423"/>
                    <a:pt x="157" y="0"/>
                    <a:pt x="36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3090843" y="1412448"/>
              <a:ext cx="634248" cy="719112"/>
            </a:xfrm>
            <a:custGeom>
              <a:avLst/>
              <a:gdLst/>
              <a:ahLst/>
              <a:cxnLst/>
              <a:rect l="l" t="t" r="r" b="b"/>
              <a:pathLst>
                <a:path w="27421" h="31090" extrusionOk="0">
                  <a:moveTo>
                    <a:pt x="27420" y="1"/>
                  </a:moveTo>
                  <a:lnTo>
                    <a:pt x="27420" y="1"/>
                  </a:lnTo>
                  <a:cubicBezTo>
                    <a:pt x="27420" y="1"/>
                    <a:pt x="27387" y="35"/>
                    <a:pt x="27320" y="101"/>
                  </a:cubicBezTo>
                  <a:lnTo>
                    <a:pt x="27087" y="368"/>
                  </a:lnTo>
                  <a:cubicBezTo>
                    <a:pt x="27082" y="373"/>
                    <a:pt x="27077" y="379"/>
                    <a:pt x="27072" y="385"/>
                  </a:cubicBezTo>
                  <a:lnTo>
                    <a:pt x="27072" y="385"/>
                  </a:lnTo>
                  <a:lnTo>
                    <a:pt x="27354" y="134"/>
                  </a:lnTo>
                  <a:cubicBezTo>
                    <a:pt x="27387" y="35"/>
                    <a:pt x="27420" y="1"/>
                    <a:pt x="27420" y="1"/>
                  </a:cubicBezTo>
                  <a:close/>
                  <a:moveTo>
                    <a:pt x="27072" y="385"/>
                  </a:moveTo>
                  <a:lnTo>
                    <a:pt x="27053" y="401"/>
                  </a:lnTo>
                  <a:cubicBezTo>
                    <a:pt x="26820" y="668"/>
                    <a:pt x="26453" y="1002"/>
                    <a:pt x="26019" y="1502"/>
                  </a:cubicBezTo>
                  <a:cubicBezTo>
                    <a:pt x="24785" y="2903"/>
                    <a:pt x="23684" y="4371"/>
                    <a:pt x="22717" y="5972"/>
                  </a:cubicBezTo>
                  <a:cubicBezTo>
                    <a:pt x="21316" y="8340"/>
                    <a:pt x="20148" y="10842"/>
                    <a:pt x="19281" y="13444"/>
                  </a:cubicBezTo>
                  <a:cubicBezTo>
                    <a:pt x="18180" y="16646"/>
                    <a:pt x="17447" y="19949"/>
                    <a:pt x="17080" y="23318"/>
                  </a:cubicBezTo>
                  <a:cubicBezTo>
                    <a:pt x="16752" y="25809"/>
                    <a:pt x="16649" y="28365"/>
                    <a:pt x="16773" y="30890"/>
                  </a:cubicBezTo>
                  <a:lnTo>
                    <a:pt x="16773" y="30890"/>
                  </a:lnTo>
                  <a:lnTo>
                    <a:pt x="3803" y="30956"/>
                  </a:lnTo>
                  <a:lnTo>
                    <a:pt x="1" y="30990"/>
                  </a:lnTo>
                  <a:lnTo>
                    <a:pt x="3770" y="31056"/>
                  </a:lnTo>
                  <a:lnTo>
                    <a:pt x="16846" y="31090"/>
                  </a:lnTo>
                  <a:lnTo>
                    <a:pt x="16946" y="31090"/>
                  </a:lnTo>
                  <a:lnTo>
                    <a:pt x="16946" y="30990"/>
                  </a:lnTo>
                  <a:cubicBezTo>
                    <a:pt x="16846" y="28388"/>
                    <a:pt x="16946" y="25819"/>
                    <a:pt x="17280" y="23284"/>
                  </a:cubicBezTo>
                  <a:cubicBezTo>
                    <a:pt x="17647" y="19949"/>
                    <a:pt x="18381" y="16646"/>
                    <a:pt x="19448" y="13477"/>
                  </a:cubicBezTo>
                  <a:cubicBezTo>
                    <a:pt x="20315" y="10875"/>
                    <a:pt x="21449" y="8374"/>
                    <a:pt x="22850" y="6005"/>
                  </a:cubicBezTo>
                  <a:cubicBezTo>
                    <a:pt x="23784" y="4437"/>
                    <a:pt x="24852" y="2903"/>
                    <a:pt x="26053" y="1502"/>
                  </a:cubicBezTo>
                  <a:cubicBezTo>
                    <a:pt x="26477" y="1012"/>
                    <a:pt x="26838" y="650"/>
                    <a:pt x="27072" y="385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3708854" y="2886893"/>
              <a:ext cx="236897" cy="226096"/>
            </a:xfrm>
            <a:custGeom>
              <a:avLst/>
              <a:gdLst/>
              <a:ahLst/>
              <a:cxnLst/>
              <a:rect l="l" t="t" r="r" b="b"/>
              <a:pathLst>
                <a:path w="10242" h="9775" extrusionOk="0">
                  <a:moveTo>
                    <a:pt x="10241" y="1"/>
                  </a:moveTo>
                  <a:lnTo>
                    <a:pt x="10241" y="1"/>
                  </a:lnTo>
                  <a:cubicBezTo>
                    <a:pt x="10075" y="101"/>
                    <a:pt x="9941" y="201"/>
                    <a:pt x="9841" y="334"/>
                  </a:cubicBezTo>
                  <a:lnTo>
                    <a:pt x="8774" y="1435"/>
                  </a:lnTo>
                  <a:cubicBezTo>
                    <a:pt x="7873" y="2369"/>
                    <a:pt x="6639" y="3636"/>
                    <a:pt x="5238" y="4971"/>
                  </a:cubicBezTo>
                  <a:cubicBezTo>
                    <a:pt x="3804" y="6338"/>
                    <a:pt x="2503" y="7539"/>
                    <a:pt x="1535" y="8373"/>
                  </a:cubicBezTo>
                  <a:lnTo>
                    <a:pt x="401" y="9374"/>
                  </a:lnTo>
                  <a:cubicBezTo>
                    <a:pt x="268" y="9507"/>
                    <a:pt x="101" y="9641"/>
                    <a:pt x="1" y="9774"/>
                  </a:cubicBezTo>
                  <a:cubicBezTo>
                    <a:pt x="134" y="9674"/>
                    <a:pt x="301" y="9574"/>
                    <a:pt x="434" y="9441"/>
                  </a:cubicBezTo>
                  <a:cubicBezTo>
                    <a:pt x="735" y="9241"/>
                    <a:pt x="1135" y="8907"/>
                    <a:pt x="1635" y="8507"/>
                  </a:cubicBezTo>
                  <a:cubicBezTo>
                    <a:pt x="2636" y="7706"/>
                    <a:pt x="3970" y="6505"/>
                    <a:pt x="5371" y="5171"/>
                  </a:cubicBezTo>
                  <a:cubicBezTo>
                    <a:pt x="6806" y="3803"/>
                    <a:pt x="8040" y="2502"/>
                    <a:pt x="8874" y="1568"/>
                  </a:cubicBezTo>
                  <a:cubicBezTo>
                    <a:pt x="9307" y="1101"/>
                    <a:pt x="9674" y="701"/>
                    <a:pt x="9908" y="434"/>
                  </a:cubicBezTo>
                  <a:cubicBezTo>
                    <a:pt x="10008" y="301"/>
                    <a:pt x="10141" y="134"/>
                    <a:pt x="1024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607799" y="3231785"/>
              <a:ext cx="256165" cy="405862"/>
            </a:xfrm>
            <a:custGeom>
              <a:avLst/>
              <a:gdLst/>
              <a:ahLst/>
              <a:cxnLst/>
              <a:rect l="l" t="t" r="r" b="b"/>
              <a:pathLst>
                <a:path w="11075" h="17547" extrusionOk="0">
                  <a:moveTo>
                    <a:pt x="11007" y="0"/>
                  </a:moveTo>
                  <a:cubicBezTo>
                    <a:pt x="10953" y="0"/>
                    <a:pt x="8460" y="3890"/>
                    <a:pt x="5437" y="8706"/>
                  </a:cubicBezTo>
                  <a:cubicBezTo>
                    <a:pt x="2435" y="13577"/>
                    <a:pt x="0" y="17546"/>
                    <a:pt x="67" y="17546"/>
                  </a:cubicBezTo>
                  <a:cubicBezTo>
                    <a:pt x="67" y="17546"/>
                    <a:pt x="67" y="17546"/>
                    <a:pt x="67" y="17546"/>
                  </a:cubicBezTo>
                  <a:cubicBezTo>
                    <a:pt x="121" y="17546"/>
                    <a:pt x="2615" y="13656"/>
                    <a:pt x="5637" y="8840"/>
                  </a:cubicBezTo>
                  <a:cubicBezTo>
                    <a:pt x="8640" y="3970"/>
                    <a:pt x="11075" y="34"/>
                    <a:pt x="11008" y="0"/>
                  </a:cubicBezTo>
                  <a:cubicBezTo>
                    <a:pt x="11008" y="0"/>
                    <a:pt x="11008" y="0"/>
                    <a:pt x="11007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4198030" y="3298122"/>
              <a:ext cx="130407" cy="367281"/>
            </a:xfrm>
            <a:custGeom>
              <a:avLst/>
              <a:gdLst/>
              <a:ahLst/>
              <a:cxnLst/>
              <a:rect l="l" t="t" r="r" b="b"/>
              <a:pathLst>
                <a:path w="5638" h="15879" extrusionOk="0">
                  <a:moveTo>
                    <a:pt x="5638" y="1"/>
                  </a:moveTo>
                  <a:cubicBezTo>
                    <a:pt x="5538" y="201"/>
                    <a:pt x="5437" y="401"/>
                    <a:pt x="5337" y="601"/>
                  </a:cubicBezTo>
                  <a:cubicBezTo>
                    <a:pt x="5171" y="1002"/>
                    <a:pt x="4937" y="1569"/>
                    <a:pt x="4637" y="2269"/>
                  </a:cubicBezTo>
                  <a:cubicBezTo>
                    <a:pt x="4070" y="3670"/>
                    <a:pt x="3303" y="5638"/>
                    <a:pt x="2535" y="7840"/>
                  </a:cubicBezTo>
                  <a:cubicBezTo>
                    <a:pt x="1735" y="10041"/>
                    <a:pt x="1068" y="12043"/>
                    <a:pt x="667" y="13511"/>
                  </a:cubicBezTo>
                  <a:cubicBezTo>
                    <a:pt x="434" y="14211"/>
                    <a:pt x="267" y="14812"/>
                    <a:pt x="167" y="15245"/>
                  </a:cubicBezTo>
                  <a:cubicBezTo>
                    <a:pt x="100" y="15445"/>
                    <a:pt x="34" y="15645"/>
                    <a:pt x="0" y="15879"/>
                  </a:cubicBezTo>
                  <a:cubicBezTo>
                    <a:pt x="100" y="15679"/>
                    <a:pt x="167" y="15479"/>
                    <a:pt x="234" y="15245"/>
                  </a:cubicBezTo>
                  <a:lnTo>
                    <a:pt x="801" y="13544"/>
                  </a:lnTo>
                  <a:cubicBezTo>
                    <a:pt x="1301" y="12076"/>
                    <a:pt x="1968" y="10108"/>
                    <a:pt x="2736" y="7907"/>
                  </a:cubicBezTo>
                  <a:cubicBezTo>
                    <a:pt x="3503" y="5738"/>
                    <a:pt x="4237" y="3770"/>
                    <a:pt x="4804" y="2336"/>
                  </a:cubicBezTo>
                  <a:cubicBezTo>
                    <a:pt x="5037" y="1635"/>
                    <a:pt x="5271" y="1068"/>
                    <a:pt x="5437" y="635"/>
                  </a:cubicBezTo>
                  <a:cubicBezTo>
                    <a:pt x="5504" y="435"/>
                    <a:pt x="5571" y="234"/>
                    <a:pt x="5638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5057541" y="3281931"/>
              <a:ext cx="123468" cy="425153"/>
            </a:xfrm>
            <a:custGeom>
              <a:avLst/>
              <a:gdLst/>
              <a:ahLst/>
              <a:cxnLst/>
              <a:rect l="l" t="t" r="r" b="b"/>
              <a:pathLst>
                <a:path w="5338" h="18381" extrusionOk="0">
                  <a:moveTo>
                    <a:pt x="0" y="0"/>
                  </a:moveTo>
                  <a:cubicBezTo>
                    <a:pt x="0" y="67"/>
                    <a:pt x="0" y="134"/>
                    <a:pt x="33" y="201"/>
                  </a:cubicBezTo>
                  <a:lnTo>
                    <a:pt x="134" y="701"/>
                  </a:lnTo>
                  <a:cubicBezTo>
                    <a:pt x="267" y="1201"/>
                    <a:pt x="467" y="1868"/>
                    <a:pt x="667" y="2702"/>
                  </a:cubicBezTo>
                  <a:cubicBezTo>
                    <a:pt x="1134" y="4370"/>
                    <a:pt x="1801" y="6672"/>
                    <a:pt x="2535" y="9207"/>
                  </a:cubicBezTo>
                  <a:cubicBezTo>
                    <a:pt x="3269" y="11742"/>
                    <a:pt x="3970" y="14044"/>
                    <a:pt x="4470" y="15712"/>
                  </a:cubicBezTo>
                  <a:lnTo>
                    <a:pt x="5070" y="17680"/>
                  </a:lnTo>
                  <a:cubicBezTo>
                    <a:pt x="5137" y="17880"/>
                    <a:pt x="5204" y="18047"/>
                    <a:pt x="5237" y="18180"/>
                  </a:cubicBezTo>
                  <a:cubicBezTo>
                    <a:pt x="5271" y="18247"/>
                    <a:pt x="5304" y="18314"/>
                    <a:pt x="5337" y="18380"/>
                  </a:cubicBezTo>
                  <a:cubicBezTo>
                    <a:pt x="5337" y="18314"/>
                    <a:pt x="5337" y="18247"/>
                    <a:pt x="5304" y="18180"/>
                  </a:cubicBezTo>
                  <a:lnTo>
                    <a:pt x="5170" y="17646"/>
                  </a:lnTo>
                  <a:cubicBezTo>
                    <a:pt x="5037" y="17146"/>
                    <a:pt x="4870" y="16479"/>
                    <a:pt x="4637" y="15678"/>
                  </a:cubicBezTo>
                  <a:cubicBezTo>
                    <a:pt x="4170" y="14010"/>
                    <a:pt x="3503" y="11709"/>
                    <a:pt x="2769" y="9174"/>
                  </a:cubicBezTo>
                  <a:cubicBezTo>
                    <a:pt x="2035" y="6605"/>
                    <a:pt x="1334" y="4337"/>
                    <a:pt x="834" y="2669"/>
                  </a:cubicBezTo>
                  <a:cubicBezTo>
                    <a:pt x="601" y="1868"/>
                    <a:pt x="400" y="1201"/>
                    <a:pt x="234" y="701"/>
                  </a:cubicBezTo>
                  <a:cubicBezTo>
                    <a:pt x="167" y="501"/>
                    <a:pt x="100" y="301"/>
                    <a:pt x="67" y="167"/>
                  </a:cubicBezTo>
                  <a:cubicBezTo>
                    <a:pt x="33" y="67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5155519" y="3049682"/>
              <a:ext cx="125018" cy="320998"/>
            </a:xfrm>
            <a:custGeom>
              <a:avLst/>
              <a:gdLst/>
              <a:ahLst/>
              <a:cxnLst/>
              <a:rect l="l" t="t" r="r" b="b"/>
              <a:pathLst>
                <a:path w="5405" h="13878" extrusionOk="0">
                  <a:moveTo>
                    <a:pt x="35" y="1"/>
                  </a:moveTo>
                  <a:cubicBezTo>
                    <a:pt x="35" y="1"/>
                    <a:pt x="34" y="1"/>
                    <a:pt x="34" y="1"/>
                  </a:cubicBezTo>
                  <a:cubicBezTo>
                    <a:pt x="0" y="34"/>
                    <a:pt x="1135" y="3137"/>
                    <a:pt x="2602" y="6973"/>
                  </a:cubicBezTo>
                  <a:cubicBezTo>
                    <a:pt x="4070" y="10809"/>
                    <a:pt x="5271" y="13878"/>
                    <a:pt x="5338" y="13878"/>
                  </a:cubicBezTo>
                  <a:cubicBezTo>
                    <a:pt x="5404" y="13878"/>
                    <a:pt x="4270" y="10742"/>
                    <a:pt x="2802" y="6906"/>
                  </a:cubicBezTo>
                  <a:cubicBezTo>
                    <a:pt x="1343" y="3090"/>
                    <a:pt x="114" y="1"/>
                    <a:pt x="35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5664749" y="2835961"/>
              <a:ext cx="307860" cy="202943"/>
            </a:xfrm>
            <a:custGeom>
              <a:avLst/>
              <a:gdLst/>
              <a:ahLst/>
              <a:cxnLst/>
              <a:rect l="l" t="t" r="r" b="b"/>
              <a:pathLst>
                <a:path w="13310" h="8774" extrusionOk="0">
                  <a:moveTo>
                    <a:pt x="0" y="1"/>
                  </a:moveTo>
                  <a:cubicBezTo>
                    <a:pt x="134" y="134"/>
                    <a:pt x="300" y="301"/>
                    <a:pt x="467" y="401"/>
                  </a:cubicBezTo>
                  <a:cubicBezTo>
                    <a:pt x="767" y="668"/>
                    <a:pt x="1201" y="1068"/>
                    <a:pt x="1768" y="1502"/>
                  </a:cubicBezTo>
                  <a:cubicBezTo>
                    <a:pt x="2902" y="2436"/>
                    <a:pt x="4470" y="3670"/>
                    <a:pt x="6338" y="4871"/>
                  </a:cubicBezTo>
                  <a:cubicBezTo>
                    <a:pt x="8173" y="6072"/>
                    <a:pt x="9907" y="7073"/>
                    <a:pt x="11208" y="7740"/>
                  </a:cubicBezTo>
                  <a:cubicBezTo>
                    <a:pt x="11842" y="8107"/>
                    <a:pt x="12376" y="8340"/>
                    <a:pt x="12743" y="8540"/>
                  </a:cubicBezTo>
                  <a:cubicBezTo>
                    <a:pt x="12909" y="8607"/>
                    <a:pt x="13110" y="8707"/>
                    <a:pt x="13310" y="8774"/>
                  </a:cubicBezTo>
                  <a:cubicBezTo>
                    <a:pt x="13143" y="8640"/>
                    <a:pt x="12943" y="8540"/>
                    <a:pt x="12776" y="8474"/>
                  </a:cubicBezTo>
                  <a:lnTo>
                    <a:pt x="11275" y="7640"/>
                  </a:lnTo>
                  <a:cubicBezTo>
                    <a:pt x="10007" y="6939"/>
                    <a:pt x="8306" y="5905"/>
                    <a:pt x="6471" y="4704"/>
                  </a:cubicBezTo>
                  <a:cubicBezTo>
                    <a:pt x="4603" y="3503"/>
                    <a:pt x="3002" y="2303"/>
                    <a:pt x="1868" y="1402"/>
                  </a:cubicBezTo>
                  <a:lnTo>
                    <a:pt x="534" y="368"/>
                  </a:lnTo>
                  <a:cubicBezTo>
                    <a:pt x="367" y="234"/>
                    <a:pt x="200" y="101"/>
                    <a:pt x="0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5977999" y="2559743"/>
              <a:ext cx="442893" cy="109659"/>
            </a:xfrm>
            <a:custGeom>
              <a:avLst/>
              <a:gdLst/>
              <a:ahLst/>
              <a:cxnLst/>
              <a:rect l="l" t="t" r="r" b="b"/>
              <a:pathLst>
                <a:path w="19148" h="4741" extrusionOk="0">
                  <a:moveTo>
                    <a:pt x="5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68"/>
                    <a:pt x="4270" y="1202"/>
                    <a:pt x="9540" y="2503"/>
                  </a:cubicBezTo>
                  <a:cubicBezTo>
                    <a:pt x="14676" y="3763"/>
                    <a:pt x="18874" y="4741"/>
                    <a:pt x="19134" y="4741"/>
                  </a:cubicBezTo>
                  <a:cubicBezTo>
                    <a:pt x="19143" y="4741"/>
                    <a:pt x="19147" y="4740"/>
                    <a:pt x="19147" y="4738"/>
                  </a:cubicBezTo>
                  <a:cubicBezTo>
                    <a:pt x="19147" y="4704"/>
                    <a:pt x="14877" y="3570"/>
                    <a:pt x="9607" y="2269"/>
                  </a:cubicBezTo>
                  <a:cubicBezTo>
                    <a:pt x="4389" y="990"/>
                    <a:pt x="172" y="0"/>
                    <a:pt x="5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5917815" y="2121707"/>
              <a:ext cx="388098" cy="6592"/>
            </a:xfrm>
            <a:custGeom>
              <a:avLst/>
              <a:gdLst/>
              <a:ahLst/>
              <a:cxnLst/>
              <a:rect l="l" t="t" r="r" b="b"/>
              <a:pathLst>
                <a:path w="16779" h="285" extrusionOk="0">
                  <a:moveTo>
                    <a:pt x="14315" y="1"/>
                  </a:moveTo>
                  <a:cubicBezTo>
                    <a:pt x="12793" y="1"/>
                    <a:pt x="10691" y="9"/>
                    <a:pt x="8373" y="26"/>
                  </a:cubicBezTo>
                  <a:cubicBezTo>
                    <a:pt x="3736" y="92"/>
                    <a:pt x="0" y="192"/>
                    <a:pt x="0" y="259"/>
                  </a:cubicBezTo>
                  <a:cubicBezTo>
                    <a:pt x="0" y="276"/>
                    <a:pt x="943" y="284"/>
                    <a:pt x="2460" y="284"/>
                  </a:cubicBezTo>
                  <a:cubicBezTo>
                    <a:pt x="3978" y="284"/>
                    <a:pt x="6071" y="276"/>
                    <a:pt x="8373" y="259"/>
                  </a:cubicBezTo>
                  <a:cubicBezTo>
                    <a:pt x="13010" y="192"/>
                    <a:pt x="16779" y="92"/>
                    <a:pt x="16779" y="26"/>
                  </a:cubicBezTo>
                  <a:cubicBezTo>
                    <a:pt x="16779" y="9"/>
                    <a:pt x="15837" y="1"/>
                    <a:pt x="14315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5991877" y="1529741"/>
              <a:ext cx="415901" cy="158949"/>
            </a:xfrm>
            <a:custGeom>
              <a:avLst/>
              <a:gdLst/>
              <a:ahLst/>
              <a:cxnLst/>
              <a:rect l="l" t="t" r="r" b="b"/>
              <a:pathLst>
                <a:path w="17981" h="6872" extrusionOk="0">
                  <a:moveTo>
                    <a:pt x="17980" y="0"/>
                  </a:moveTo>
                  <a:cubicBezTo>
                    <a:pt x="17913" y="0"/>
                    <a:pt x="17847" y="34"/>
                    <a:pt x="17780" y="34"/>
                  </a:cubicBezTo>
                  <a:lnTo>
                    <a:pt x="17246" y="200"/>
                  </a:lnTo>
                  <a:cubicBezTo>
                    <a:pt x="16779" y="334"/>
                    <a:pt x="16112" y="567"/>
                    <a:pt x="15278" y="834"/>
                  </a:cubicBezTo>
                  <a:cubicBezTo>
                    <a:pt x="13610" y="1368"/>
                    <a:pt x="11342" y="2168"/>
                    <a:pt x="8840" y="3136"/>
                  </a:cubicBezTo>
                  <a:cubicBezTo>
                    <a:pt x="6372" y="4070"/>
                    <a:pt x="4137" y="5004"/>
                    <a:pt x="2536" y="5704"/>
                  </a:cubicBezTo>
                  <a:cubicBezTo>
                    <a:pt x="1735" y="6038"/>
                    <a:pt x="1101" y="6338"/>
                    <a:pt x="668" y="6538"/>
                  </a:cubicBezTo>
                  <a:lnTo>
                    <a:pt x="167" y="6772"/>
                  </a:lnTo>
                  <a:cubicBezTo>
                    <a:pt x="34" y="6838"/>
                    <a:pt x="1" y="6872"/>
                    <a:pt x="1" y="6872"/>
                  </a:cubicBezTo>
                  <a:cubicBezTo>
                    <a:pt x="67" y="6872"/>
                    <a:pt x="101" y="6838"/>
                    <a:pt x="167" y="6805"/>
                  </a:cubicBezTo>
                  <a:lnTo>
                    <a:pt x="701" y="6605"/>
                  </a:lnTo>
                  <a:lnTo>
                    <a:pt x="2602" y="5838"/>
                  </a:lnTo>
                  <a:cubicBezTo>
                    <a:pt x="4204" y="5171"/>
                    <a:pt x="6439" y="4270"/>
                    <a:pt x="8940" y="3336"/>
                  </a:cubicBezTo>
                  <a:cubicBezTo>
                    <a:pt x="11409" y="2369"/>
                    <a:pt x="13677" y="1568"/>
                    <a:pt x="15312" y="968"/>
                  </a:cubicBezTo>
                  <a:lnTo>
                    <a:pt x="17280" y="300"/>
                  </a:lnTo>
                  <a:lnTo>
                    <a:pt x="17780" y="100"/>
                  </a:lnTo>
                  <a:cubicBezTo>
                    <a:pt x="17847" y="67"/>
                    <a:pt x="17913" y="34"/>
                    <a:pt x="1798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5414760" y="1163223"/>
              <a:ext cx="254638" cy="223043"/>
            </a:xfrm>
            <a:custGeom>
              <a:avLst/>
              <a:gdLst/>
              <a:ahLst/>
              <a:cxnLst/>
              <a:rect l="l" t="t" r="r" b="b"/>
              <a:pathLst>
                <a:path w="11009" h="9643" extrusionOk="0">
                  <a:moveTo>
                    <a:pt x="10972" y="0"/>
                  </a:moveTo>
                  <a:cubicBezTo>
                    <a:pt x="10865" y="0"/>
                    <a:pt x="8394" y="2110"/>
                    <a:pt x="5438" y="4738"/>
                  </a:cubicBezTo>
                  <a:cubicBezTo>
                    <a:pt x="2402" y="7407"/>
                    <a:pt x="0" y="9575"/>
                    <a:pt x="34" y="9642"/>
                  </a:cubicBezTo>
                  <a:cubicBezTo>
                    <a:pt x="34" y="9642"/>
                    <a:pt x="35" y="9642"/>
                    <a:pt x="35" y="9642"/>
                  </a:cubicBezTo>
                  <a:cubicBezTo>
                    <a:pt x="106" y="9642"/>
                    <a:pt x="2592" y="7520"/>
                    <a:pt x="5571" y="4905"/>
                  </a:cubicBezTo>
                  <a:cubicBezTo>
                    <a:pt x="8607" y="2236"/>
                    <a:pt x="11008" y="35"/>
                    <a:pt x="10975" y="2"/>
                  </a:cubicBezTo>
                  <a:cubicBezTo>
                    <a:pt x="10974" y="1"/>
                    <a:pt x="10973" y="0"/>
                    <a:pt x="10972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5499624" y="632412"/>
              <a:ext cx="259264" cy="359579"/>
            </a:xfrm>
            <a:custGeom>
              <a:avLst/>
              <a:gdLst/>
              <a:ahLst/>
              <a:cxnLst/>
              <a:rect l="l" t="t" r="r" b="b"/>
              <a:pathLst>
                <a:path w="11209" h="15546" extrusionOk="0">
                  <a:moveTo>
                    <a:pt x="11141" y="1"/>
                  </a:moveTo>
                  <a:cubicBezTo>
                    <a:pt x="11084" y="1"/>
                    <a:pt x="8559" y="3424"/>
                    <a:pt x="5505" y="7706"/>
                  </a:cubicBezTo>
                  <a:cubicBezTo>
                    <a:pt x="2436" y="12009"/>
                    <a:pt x="1" y="15512"/>
                    <a:pt x="67" y="15545"/>
                  </a:cubicBezTo>
                  <a:cubicBezTo>
                    <a:pt x="68" y="15545"/>
                    <a:pt x="68" y="15545"/>
                    <a:pt x="68" y="15545"/>
                  </a:cubicBezTo>
                  <a:cubicBezTo>
                    <a:pt x="125" y="15545"/>
                    <a:pt x="2651" y="12122"/>
                    <a:pt x="5705" y="7840"/>
                  </a:cubicBezTo>
                  <a:cubicBezTo>
                    <a:pt x="8740" y="3537"/>
                    <a:pt x="11209" y="34"/>
                    <a:pt x="11142" y="1"/>
                  </a:cubicBezTo>
                  <a:cubicBezTo>
                    <a:pt x="11142" y="1"/>
                    <a:pt x="11142" y="1"/>
                    <a:pt x="1114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4672519" y="286757"/>
              <a:ext cx="20100" cy="463733"/>
            </a:xfrm>
            <a:custGeom>
              <a:avLst/>
              <a:gdLst/>
              <a:ahLst/>
              <a:cxnLst/>
              <a:rect l="l" t="t" r="r" b="b"/>
              <a:pathLst>
                <a:path w="869" h="20049" extrusionOk="0">
                  <a:moveTo>
                    <a:pt x="34" y="1"/>
                  </a:moveTo>
                  <a:cubicBezTo>
                    <a:pt x="1" y="67"/>
                    <a:pt x="1" y="134"/>
                    <a:pt x="34" y="234"/>
                  </a:cubicBezTo>
                  <a:lnTo>
                    <a:pt x="68" y="801"/>
                  </a:lnTo>
                  <a:lnTo>
                    <a:pt x="268" y="2936"/>
                  </a:lnTo>
                  <a:cubicBezTo>
                    <a:pt x="401" y="4737"/>
                    <a:pt x="568" y="7273"/>
                    <a:pt x="635" y="10041"/>
                  </a:cubicBezTo>
                  <a:cubicBezTo>
                    <a:pt x="668" y="12810"/>
                    <a:pt x="635" y="15312"/>
                    <a:pt x="568" y="17113"/>
                  </a:cubicBezTo>
                  <a:cubicBezTo>
                    <a:pt x="501" y="18014"/>
                    <a:pt x="501" y="18747"/>
                    <a:pt x="468" y="19281"/>
                  </a:cubicBezTo>
                  <a:cubicBezTo>
                    <a:pt x="435" y="19515"/>
                    <a:pt x="435" y="19715"/>
                    <a:pt x="435" y="19848"/>
                  </a:cubicBezTo>
                  <a:cubicBezTo>
                    <a:pt x="435" y="19915"/>
                    <a:pt x="435" y="19982"/>
                    <a:pt x="435" y="20048"/>
                  </a:cubicBezTo>
                  <a:cubicBezTo>
                    <a:pt x="468" y="19982"/>
                    <a:pt x="468" y="19948"/>
                    <a:pt x="468" y="19882"/>
                  </a:cubicBezTo>
                  <a:lnTo>
                    <a:pt x="535" y="19281"/>
                  </a:lnTo>
                  <a:cubicBezTo>
                    <a:pt x="568" y="18781"/>
                    <a:pt x="635" y="18047"/>
                    <a:pt x="701" y="17146"/>
                  </a:cubicBezTo>
                  <a:cubicBezTo>
                    <a:pt x="801" y="15312"/>
                    <a:pt x="868" y="12777"/>
                    <a:pt x="835" y="10008"/>
                  </a:cubicBezTo>
                  <a:cubicBezTo>
                    <a:pt x="768" y="7273"/>
                    <a:pt x="601" y="4737"/>
                    <a:pt x="401" y="2936"/>
                  </a:cubicBezTo>
                  <a:cubicBezTo>
                    <a:pt x="301" y="2036"/>
                    <a:pt x="234" y="1302"/>
                    <a:pt x="168" y="801"/>
                  </a:cubicBezTo>
                  <a:cubicBezTo>
                    <a:pt x="101" y="568"/>
                    <a:pt x="101" y="368"/>
                    <a:pt x="68" y="201"/>
                  </a:cubicBezTo>
                  <a:cubicBezTo>
                    <a:pt x="68" y="134"/>
                    <a:pt x="34" y="67"/>
                    <a:pt x="34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048333" y="895516"/>
              <a:ext cx="156659" cy="283967"/>
            </a:xfrm>
            <a:custGeom>
              <a:avLst/>
              <a:gdLst/>
              <a:ahLst/>
              <a:cxnLst/>
              <a:rect l="l" t="t" r="r" b="b"/>
              <a:pathLst>
                <a:path w="6773" h="12277" extrusionOk="0">
                  <a:moveTo>
                    <a:pt x="1" y="1"/>
                  </a:moveTo>
                  <a:lnTo>
                    <a:pt x="1" y="1"/>
                  </a:lnTo>
                  <a:cubicBezTo>
                    <a:pt x="68" y="167"/>
                    <a:pt x="134" y="334"/>
                    <a:pt x="201" y="501"/>
                  </a:cubicBezTo>
                  <a:cubicBezTo>
                    <a:pt x="335" y="835"/>
                    <a:pt x="568" y="1302"/>
                    <a:pt x="835" y="1869"/>
                  </a:cubicBezTo>
                  <a:cubicBezTo>
                    <a:pt x="1369" y="3036"/>
                    <a:pt x="2136" y="4604"/>
                    <a:pt x="3070" y="6305"/>
                  </a:cubicBezTo>
                  <a:cubicBezTo>
                    <a:pt x="4004" y="8006"/>
                    <a:pt x="4938" y="9507"/>
                    <a:pt x="5605" y="10575"/>
                  </a:cubicBezTo>
                  <a:cubicBezTo>
                    <a:pt x="5972" y="11109"/>
                    <a:pt x="6239" y="11542"/>
                    <a:pt x="6439" y="11842"/>
                  </a:cubicBezTo>
                  <a:cubicBezTo>
                    <a:pt x="6539" y="12009"/>
                    <a:pt x="6639" y="12143"/>
                    <a:pt x="6772" y="12276"/>
                  </a:cubicBezTo>
                  <a:cubicBezTo>
                    <a:pt x="6706" y="12109"/>
                    <a:pt x="6639" y="11942"/>
                    <a:pt x="6539" y="11809"/>
                  </a:cubicBezTo>
                  <a:lnTo>
                    <a:pt x="5772" y="10508"/>
                  </a:lnTo>
                  <a:cubicBezTo>
                    <a:pt x="5105" y="9407"/>
                    <a:pt x="4204" y="7906"/>
                    <a:pt x="3270" y="6205"/>
                  </a:cubicBezTo>
                  <a:cubicBezTo>
                    <a:pt x="2336" y="4504"/>
                    <a:pt x="1535" y="2936"/>
                    <a:pt x="968" y="1802"/>
                  </a:cubicBezTo>
                  <a:lnTo>
                    <a:pt x="268" y="468"/>
                  </a:lnTo>
                  <a:cubicBezTo>
                    <a:pt x="201" y="301"/>
                    <a:pt x="101" y="134"/>
                    <a:pt x="1" y="1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5073732" y="432592"/>
              <a:ext cx="98788" cy="535483"/>
            </a:xfrm>
            <a:custGeom>
              <a:avLst/>
              <a:gdLst/>
              <a:ahLst/>
              <a:cxnLst/>
              <a:rect l="l" t="t" r="r" b="b"/>
              <a:pathLst>
                <a:path w="4271" h="23151" extrusionOk="0">
                  <a:moveTo>
                    <a:pt x="3970" y="0"/>
                  </a:moveTo>
                  <a:cubicBezTo>
                    <a:pt x="3937" y="200"/>
                    <a:pt x="3937" y="367"/>
                    <a:pt x="3937" y="567"/>
                  </a:cubicBezTo>
                  <a:lnTo>
                    <a:pt x="3937" y="2068"/>
                  </a:lnTo>
                  <a:cubicBezTo>
                    <a:pt x="3970" y="3403"/>
                    <a:pt x="4003" y="5271"/>
                    <a:pt x="4037" y="7406"/>
                  </a:cubicBezTo>
                  <a:cubicBezTo>
                    <a:pt x="3803" y="8740"/>
                    <a:pt x="3503" y="10208"/>
                    <a:pt x="3136" y="11742"/>
                  </a:cubicBezTo>
                  <a:cubicBezTo>
                    <a:pt x="2402" y="14944"/>
                    <a:pt x="1635" y="17780"/>
                    <a:pt x="1001" y="19848"/>
                  </a:cubicBezTo>
                  <a:lnTo>
                    <a:pt x="267" y="22250"/>
                  </a:lnTo>
                  <a:cubicBezTo>
                    <a:pt x="167" y="22516"/>
                    <a:pt x="101" y="22750"/>
                    <a:pt x="67" y="22917"/>
                  </a:cubicBezTo>
                  <a:cubicBezTo>
                    <a:pt x="34" y="22983"/>
                    <a:pt x="1" y="23083"/>
                    <a:pt x="1" y="23150"/>
                  </a:cubicBezTo>
                  <a:cubicBezTo>
                    <a:pt x="67" y="23083"/>
                    <a:pt x="101" y="22983"/>
                    <a:pt x="134" y="22883"/>
                  </a:cubicBezTo>
                  <a:lnTo>
                    <a:pt x="368" y="22250"/>
                  </a:lnTo>
                  <a:cubicBezTo>
                    <a:pt x="568" y="21682"/>
                    <a:pt x="835" y="20849"/>
                    <a:pt x="1168" y="19848"/>
                  </a:cubicBezTo>
                  <a:cubicBezTo>
                    <a:pt x="1835" y="17813"/>
                    <a:pt x="2636" y="14944"/>
                    <a:pt x="3370" y="11742"/>
                  </a:cubicBezTo>
                  <a:cubicBezTo>
                    <a:pt x="3737" y="10208"/>
                    <a:pt x="4037" y="8740"/>
                    <a:pt x="4270" y="7406"/>
                  </a:cubicBezTo>
                  <a:cubicBezTo>
                    <a:pt x="4204" y="5237"/>
                    <a:pt x="4137" y="3403"/>
                    <a:pt x="4070" y="2068"/>
                  </a:cubicBezTo>
                  <a:cubicBezTo>
                    <a:pt x="4070" y="1435"/>
                    <a:pt x="4003" y="934"/>
                    <a:pt x="4003" y="567"/>
                  </a:cubicBezTo>
                  <a:cubicBezTo>
                    <a:pt x="4003" y="367"/>
                    <a:pt x="4003" y="200"/>
                    <a:pt x="3970" y="0"/>
                  </a:cubicBez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6"/>
          <p:cNvSpPr/>
          <p:nvPr/>
        </p:nvSpPr>
        <p:spPr>
          <a:xfrm>
            <a:off x="-9475" y="-28400"/>
            <a:ext cx="109800" cy="5190900"/>
          </a:xfrm>
          <a:prstGeom prst="rect">
            <a:avLst/>
          </a:prstGeom>
          <a:gradFill>
            <a:gsLst>
              <a:gs pos="0">
                <a:srgbClr val="073763"/>
              </a:gs>
              <a:gs pos="100000">
                <a:srgbClr val="0B539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1942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3">
  <p:cSld name="Caption 3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0"/>
          <p:cNvGrpSpPr/>
          <p:nvPr/>
        </p:nvGrpSpPr>
        <p:grpSpPr>
          <a:xfrm rot="665">
            <a:off x="2325031" y="788999"/>
            <a:ext cx="4037187" cy="4022477"/>
            <a:chOff x="2541506" y="238925"/>
            <a:chExt cx="3903303" cy="3968113"/>
          </a:xfrm>
        </p:grpSpPr>
        <p:sp>
          <p:nvSpPr>
            <p:cNvPr id="197" name="Google Shape;197;p10"/>
            <p:cNvSpPr/>
            <p:nvPr/>
          </p:nvSpPr>
          <p:spPr>
            <a:xfrm>
              <a:off x="2835465" y="640138"/>
              <a:ext cx="810915" cy="2068562"/>
            </a:xfrm>
            <a:custGeom>
              <a:avLst/>
              <a:gdLst/>
              <a:ahLst/>
              <a:cxnLst/>
              <a:rect l="l" t="t" r="r" b="b"/>
              <a:pathLst>
                <a:path w="35059" h="89432" extrusionOk="0">
                  <a:moveTo>
                    <a:pt x="35059" y="0"/>
                  </a:moveTo>
                  <a:lnTo>
                    <a:pt x="34825" y="100"/>
                  </a:lnTo>
                  <a:lnTo>
                    <a:pt x="34092" y="434"/>
                  </a:lnTo>
                  <a:lnTo>
                    <a:pt x="32957" y="968"/>
                  </a:lnTo>
                  <a:cubicBezTo>
                    <a:pt x="32490" y="1168"/>
                    <a:pt x="31990" y="1468"/>
                    <a:pt x="31423" y="1768"/>
                  </a:cubicBezTo>
                  <a:cubicBezTo>
                    <a:pt x="28187" y="3536"/>
                    <a:pt x="25152" y="5638"/>
                    <a:pt x="22350" y="8073"/>
                  </a:cubicBezTo>
                  <a:cubicBezTo>
                    <a:pt x="20448" y="9741"/>
                    <a:pt x="18614" y="11542"/>
                    <a:pt x="16946" y="13443"/>
                  </a:cubicBezTo>
                  <a:cubicBezTo>
                    <a:pt x="15011" y="15645"/>
                    <a:pt x="13243" y="17980"/>
                    <a:pt x="11642" y="20415"/>
                  </a:cubicBezTo>
                  <a:cubicBezTo>
                    <a:pt x="8040" y="26052"/>
                    <a:pt x="5271" y="32223"/>
                    <a:pt x="3436" y="38661"/>
                  </a:cubicBezTo>
                  <a:cubicBezTo>
                    <a:pt x="1635" y="45133"/>
                    <a:pt x="568" y="51771"/>
                    <a:pt x="267" y="58442"/>
                  </a:cubicBezTo>
                  <a:cubicBezTo>
                    <a:pt x="1" y="63913"/>
                    <a:pt x="134" y="69383"/>
                    <a:pt x="701" y="74821"/>
                  </a:cubicBezTo>
                  <a:cubicBezTo>
                    <a:pt x="1068" y="78490"/>
                    <a:pt x="1802" y="82126"/>
                    <a:pt x="2903" y="85628"/>
                  </a:cubicBezTo>
                  <a:cubicBezTo>
                    <a:pt x="3303" y="86863"/>
                    <a:pt x="3670" y="87830"/>
                    <a:pt x="3937" y="88464"/>
                  </a:cubicBezTo>
                  <a:lnTo>
                    <a:pt x="4270" y="89198"/>
                  </a:lnTo>
                  <a:lnTo>
                    <a:pt x="4270" y="89198"/>
                  </a:lnTo>
                  <a:lnTo>
                    <a:pt x="4003" y="88464"/>
                  </a:lnTo>
                  <a:cubicBezTo>
                    <a:pt x="3737" y="87830"/>
                    <a:pt x="3403" y="86896"/>
                    <a:pt x="3003" y="85628"/>
                  </a:cubicBezTo>
                  <a:cubicBezTo>
                    <a:pt x="1935" y="82092"/>
                    <a:pt x="1235" y="78457"/>
                    <a:pt x="901" y="74787"/>
                  </a:cubicBezTo>
                  <a:cubicBezTo>
                    <a:pt x="334" y="69350"/>
                    <a:pt x="234" y="63913"/>
                    <a:pt x="501" y="58476"/>
                  </a:cubicBezTo>
                  <a:cubicBezTo>
                    <a:pt x="801" y="51771"/>
                    <a:pt x="1869" y="45166"/>
                    <a:pt x="3703" y="38728"/>
                  </a:cubicBezTo>
                  <a:cubicBezTo>
                    <a:pt x="5504" y="32290"/>
                    <a:pt x="8240" y="26152"/>
                    <a:pt x="11876" y="20548"/>
                  </a:cubicBezTo>
                  <a:cubicBezTo>
                    <a:pt x="13443" y="18113"/>
                    <a:pt x="15178" y="15778"/>
                    <a:pt x="17079" y="13577"/>
                  </a:cubicBezTo>
                  <a:cubicBezTo>
                    <a:pt x="18747" y="11675"/>
                    <a:pt x="20549" y="9874"/>
                    <a:pt x="22450" y="8173"/>
                  </a:cubicBezTo>
                  <a:cubicBezTo>
                    <a:pt x="25219" y="5771"/>
                    <a:pt x="28254" y="3636"/>
                    <a:pt x="31456" y="1835"/>
                  </a:cubicBezTo>
                  <a:cubicBezTo>
                    <a:pt x="32023" y="1535"/>
                    <a:pt x="32524" y="1235"/>
                    <a:pt x="32991" y="1001"/>
                  </a:cubicBezTo>
                  <a:lnTo>
                    <a:pt x="34125" y="467"/>
                  </a:lnTo>
                  <a:lnTo>
                    <a:pt x="34825" y="134"/>
                  </a:lnTo>
                  <a:cubicBezTo>
                    <a:pt x="34992" y="34"/>
                    <a:pt x="35059" y="0"/>
                    <a:pt x="35059" y="0"/>
                  </a:cubicBezTo>
                  <a:close/>
                  <a:moveTo>
                    <a:pt x="4270" y="89198"/>
                  </a:moveTo>
                  <a:cubicBezTo>
                    <a:pt x="4337" y="89364"/>
                    <a:pt x="4370" y="89431"/>
                    <a:pt x="4370" y="89431"/>
                  </a:cubicBezTo>
                  <a:lnTo>
                    <a:pt x="4270" y="8919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5766591" y="634725"/>
              <a:ext cx="641187" cy="895038"/>
            </a:xfrm>
            <a:custGeom>
              <a:avLst/>
              <a:gdLst/>
              <a:ahLst/>
              <a:cxnLst/>
              <a:rect l="l" t="t" r="r" b="b"/>
              <a:pathLst>
                <a:path w="27721" h="38696" extrusionOk="0">
                  <a:moveTo>
                    <a:pt x="0" y="1"/>
                  </a:moveTo>
                  <a:lnTo>
                    <a:pt x="100" y="101"/>
                  </a:lnTo>
                  <a:lnTo>
                    <a:pt x="401" y="334"/>
                  </a:lnTo>
                  <a:lnTo>
                    <a:pt x="1535" y="1168"/>
                  </a:lnTo>
                  <a:cubicBezTo>
                    <a:pt x="2002" y="1535"/>
                    <a:pt x="2636" y="1969"/>
                    <a:pt x="3303" y="2536"/>
                  </a:cubicBezTo>
                  <a:lnTo>
                    <a:pt x="4403" y="3403"/>
                  </a:lnTo>
                  <a:lnTo>
                    <a:pt x="4971" y="3870"/>
                  </a:lnTo>
                  <a:lnTo>
                    <a:pt x="5604" y="4404"/>
                  </a:lnTo>
                  <a:cubicBezTo>
                    <a:pt x="6405" y="5105"/>
                    <a:pt x="7339" y="5872"/>
                    <a:pt x="8273" y="6772"/>
                  </a:cubicBezTo>
                  <a:cubicBezTo>
                    <a:pt x="8740" y="7206"/>
                    <a:pt x="9274" y="7640"/>
                    <a:pt x="9741" y="8140"/>
                  </a:cubicBezTo>
                  <a:cubicBezTo>
                    <a:pt x="10241" y="8640"/>
                    <a:pt x="10741" y="9141"/>
                    <a:pt x="11242" y="9641"/>
                  </a:cubicBezTo>
                  <a:cubicBezTo>
                    <a:pt x="13443" y="11909"/>
                    <a:pt x="15478" y="14344"/>
                    <a:pt x="17346" y="16880"/>
                  </a:cubicBezTo>
                  <a:cubicBezTo>
                    <a:pt x="19181" y="19415"/>
                    <a:pt x="20849" y="22117"/>
                    <a:pt x="22316" y="24885"/>
                  </a:cubicBezTo>
                  <a:lnTo>
                    <a:pt x="23284" y="26787"/>
                  </a:lnTo>
                  <a:cubicBezTo>
                    <a:pt x="23584" y="27387"/>
                    <a:pt x="23817" y="28021"/>
                    <a:pt x="24118" y="28621"/>
                  </a:cubicBezTo>
                  <a:cubicBezTo>
                    <a:pt x="24651" y="29789"/>
                    <a:pt x="25052" y="30923"/>
                    <a:pt x="25485" y="31957"/>
                  </a:cubicBezTo>
                  <a:lnTo>
                    <a:pt x="25752" y="32691"/>
                  </a:lnTo>
                  <a:cubicBezTo>
                    <a:pt x="25852" y="32958"/>
                    <a:pt x="25919" y="33191"/>
                    <a:pt x="26019" y="33425"/>
                  </a:cubicBezTo>
                  <a:lnTo>
                    <a:pt x="26453" y="34759"/>
                  </a:lnTo>
                  <a:cubicBezTo>
                    <a:pt x="26753" y="35560"/>
                    <a:pt x="26953" y="36293"/>
                    <a:pt x="27153" y="36894"/>
                  </a:cubicBezTo>
                  <a:cubicBezTo>
                    <a:pt x="27320" y="37461"/>
                    <a:pt x="27453" y="37895"/>
                    <a:pt x="27553" y="38228"/>
                  </a:cubicBezTo>
                  <a:lnTo>
                    <a:pt x="27653" y="38595"/>
                  </a:lnTo>
                  <a:cubicBezTo>
                    <a:pt x="27687" y="38629"/>
                    <a:pt x="27687" y="38662"/>
                    <a:pt x="27720" y="38695"/>
                  </a:cubicBezTo>
                  <a:lnTo>
                    <a:pt x="27720" y="38595"/>
                  </a:lnTo>
                  <a:cubicBezTo>
                    <a:pt x="27687" y="38495"/>
                    <a:pt x="27653" y="38362"/>
                    <a:pt x="27620" y="38228"/>
                  </a:cubicBezTo>
                  <a:cubicBezTo>
                    <a:pt x="27520" y="37895"/>
                    <a:pt x="27420" y="37461"/>
                    <a:pt x="27253" y="36861"/>
                  </a:cubicBezTo>
                  <a:cubicBezTo>
                    <a:pt x="27086" y="36260"/>
                    <a:pt x="26886" y="35526"/>
                    <a:pt x="26586" y="34692"/>
                  </a:cubicBezTo>
                  <a:cubicBezTo>
                    <a:pt x="26453" y="34292"/>
                    <a:pt x="26319" y="33858"/>
                    <a:pt x="26152" y="33391"/>
                  </a:cubicBezTo>
                  <a:cubicBezTo>
                    <a:pt x="26086" y="33158"/>
                    <a:pt x="26019" y="32891"/>
                    <a:pt x="25919" y="32658"/>
                  </a:cubicBezTo>
                  <a:cubicBezTo>
                    <a:pt x="25819" y="32391"/>
                    <a:pt x="25719" y="32157"/>
                    <a:pt x="25619" y="31890"/>
                  </a:cubicBezTo>
                  <a:cubicBezTo>
                    <a:pt x="25252" y="30890"/>
                    <a:pt x="24818" y="29755"/>
                    <a:pt x="24284" y="28555"/>
                  </a:cubicBezTo>
                  <a:cubicBezTo>
                    <a:pt x="24017" y="27988"/>
                    <a:pt x="23751" y="27354"/>
                    <a:pt x="23450" y="26720"/>
                  </a:cubicBezTo>
                  <a:lnTo>
                    <a:pt x="22516" y="24819"/>
                  </a:lnTo>
                  <a:cubicBezTo>
                    <a:pt x="21049" y="22017"/>
                    <a:pt x="19381" y="19315"/>
                    <a:pt x="17546" y="16746"/>
                  </a:cubicBezTo>
                  <a:cubicBezTo>
                    <a:pt x="15645" y="14211"/>
                    <a:pt x="13610" y="11776"/>
                    <a:pt x="11408" y="9541"/>
                  </a:cubicBezTo>
                  <a:lnTo>
                    <a:pt x="9874" y="8040"/>
                  </a:lnTo>
                  <a:cubicBezTo>
                    <a:pt x="9407" y="7540"/>
                    <a:pt x="8873" y="7106"/>
                    <a:pt x="8406" y="6672"/>
                  </a:cubicBezTo>
                  <a:cubicBezTo>
                    <a:pt x="7472" y="5772"/>
                    <a:pt x="6538" y="5004"/>
                    <a:pt x="5704" y="4304"/>
                  </a:cubicBezTo>
                  <a:lnTo>
                    <a:pt x="5071" y="3770"/>
                  </a:lnTo>
                  <a:lnTo>
                    <a:pt x="4470" y="3303"/>
                  </a:lnTo>
                  <a:lnTo>
                    <a:pt x="3369" y="2469"/>
                  </a:lnTo>
                  <a:cubicBezTo>
                    <a:pt x="2702" y="1902"/>
                    <a:pt x="2068" y="1469"/>
                    <a:pt x="1568" y="1135"/>
                  </a:cubicBezTo>
                  <a:lnTo>
                    <a:pt x="401" y="301"/>
                  </a:lnTo>
                  <a:lnTo>
                    <a:pt x="100" y="68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2541506" y="913257"/>
              <a:ext cx="1486033" cy="2241390"/>
            </a:xfrm>
            <a:custGeom>
              <a:avLst/>
              <a:gdLst/>
              <a:ahLst/>
              <a:cxnLst/>
              <a:rect l="l" t="t" r="r" b="b"/>
              <a:pathLst>
                <a:path w="64247" h="96904" extrusionOk="0">
                  <a:moveTo>
                    <a:pt x="64246" y="1"/>
                  </a:moveTo>
                  <a:lnTo>
                    <a:pt x="63379" y="401"/>
                  </a:lnTo>
                  <a:cubicBezTo>
                    <a:pt x="63012" y="601"/>
                    <a:pt x="62512" y="835"/>
                    <a:pt x="61978" y="1135"/>
                  </a:cubicBezTo>
                  <a:lnTo>
                    <a:pt x="60110" y="2202"/>
                  </a:lnTo>
                  <a:cubicBezTo>
                    <a:pt x="50270" y="8173"/>
                    <a:pt x="42397" y="16880"/>
                    <a:pt x="37527" y="27287"/>
                  </a:cubicBezTo>
                  <a:cubicBezTo>
                    <a:pt x="35826" y="30923"/>
                    <a:pt x="34525" y="34759"/>
                    <a:pt x="33658" y="38695"/>
                  </a:cubicBezTo>
                  <a:cubicBezTo>
                    <a:pt x="33191" y="40763"/>
                    <a:pt x="32857" y="42865"/>
                    <a:pt x="32590" y="44966"/>
                  </a:cubicBezTo>
                  <a:cubicBezTo>
                    <a:pt x="32357" y="47168"/>
                    <a:pt x="32257" y="49369"/>
                    <a:pt x="32257" y="51538"/>
                  </a:cubicBezTo>
                  <a:cubicBezTo>
                    <a:pt x="32257" y="58188"/>
                    <a:pt x="33384" y="64738"/>
                    <a:pt x="35604" y="70991"/>
                  </a:cubicBezTo>
                  <a:lnTo>
                    <a:pt x="35604" y="70991"/>
                  </a:lnTo>
                  <a:lnTo>
                    <a:pt x="9908" y="89632"/>
                  </a:lnTo>
                  <a:lnTo>
                    <a:pt x="2469" y="95069"/>
                  </a:lnTo>
                  <a:lnTo>
                    <a:pt x="501" y="96503"/>
                  </a:lnTo>
                  <a:lnTo>
                    <a:pt x="0" y="96904"/>
                  </a:lnTo>
                  <a:lnTo>
                    <a:pt x="501" y="96537"/>
                  </a:lnTo>
                  <a:cubicBezTo>
                    <a:pt x="968" y="96203"/>
                    <a:pt x="1635" y="95736"/>
                    <a:pt x="2502" y="95102"/>
                  </a:cubicBezTo>
                  <a:lnTo>
                    <a:pt x="9974" y="89732"/>
                  </a:lnTo>
                  <a:lnTo>
                    <a:pt x="35793" y="71118"/>
                  </a:lnTo>
                  <a:lnTo>
                    <a:pt x="35859" y="71052"/>
                  </a:lnTo>
                  <a:lnTo>
                    <a:pt x="35826" y="70985"/>
                  </a:lnTo>
                  <a:cubicBezTo>
                    <a:pt x="33624" y="64747"/>
                    <a:pt x="32490" y="58176"/>
                    <a:pt x="32490" y="51538"/>
                  </a:cubicBezTo>
                  <a:cubicBezTo>
                    <a:pt x="32490" y="49369"/>
                    <a:pt x="32590" y="47201"/>
                    <a:pt x="32824" y="45000"/>
                  </a:cubicBezTo>
                  <a:cubicBezTo>
                    <a:pt x="33091" y="42898"/>
                    <a:pt x="33424" y="40830"/>
                    <a:pt x="33891" y="38762"/>
                  </a:cubicBezTo>
                  <a:cubicBezTo>
                    <a:pt x="34759" y="34826"/>
                    <a:pt x="36060" y="31023"/>
                    <a:pt x="37727" y="27387"/>
                  </a:cubicBezTo>
                  <a:cubicBezTo>
                    <a:pt x="42598" y="17013"/>
                    <a:pt x="50403" y="8307"/>
                    <a:pt x="60177" y="2302"/>
                  </a:cubicBezTo>
                  <a:lnTo>
                    <a:pt x="62011" y="1202"/>
                  </a:lnTo>
                  <a:cubicBezTo>
                    <a:pt x="62578" y="901"/>
                    <a:pt x="63045" y="668"/>
                    <a:pt x="63412" y="468"/>
                  </a:cubicBezTo>
                  <a:lnTo>
                    <a:pt x="6424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3958843" y="238925"/>
              <a:ext cx="1201326" cy="376533"/>
            </a:xfrm>
            <a:custGeom>
              <a:avLst/>
              <a:gdLst/>
              <a:ahLst/>
              <a:cxnLst/>
              <a:rect l="l" t="t" r="r" b="b"/>
              <a:pathLst>
                <a:path w="51938" h="16279" extrusionOk="0">
                  <a:moveTo>
                    <a:pt x="1" y="1"/>
                  </a:moveTo>
                  <a:cubicBezTo>
                    <a:pt x="1" y="1"/>
                    <a:pt x="34" y="1"/>
                    <a:pt x="67" y="67"/>
                  </a:cubicBezTo>
                  <a:lnTo>
                    <a:pt x="201" y="267"/>
                  </a:lnTo>
                  <a:lnTo>
                    <a:pt x="328" y="454"/>
                  </a:lnTo>
                  <a:lnTo>
                    <a:pt x="201" y="234"/>
                  </a:lnTo>
                  <a:lnTo>
                    <a:pt x="67" y="1"/>
                  </a:lnTo>
                  <a:close/>
                  <a:moveTo>
                    <a:pt x="328" y="454"/>
                  </a:moveTo>
                  <a:lnTo>
                    <a:pt x="701" y="1101"/>
                  </a:lnTo>
                  <a:cubicBezTo>
                    <a:pt x="1168" y="1869"/>
                    <a:pt x="1835" y="2936"/>
                    <a:pt x="2669" y="4337"/>
                  </a:cubicBezTo>
                  <a:cubicBezTo>
                    <a:pt x="4404" y="7072"/>
                    <a:pt x="6805" y="11008"/>
                    <a:pt x="9641" y="15578"/>
                  </a:cubicBezTo>
                  <a:lnTo>
                    <a:pt x="9674" y="15645"/>
                  </a:lnTo>
                  <a:lnTo>
                    <a:pt x="9741" y="15645"/>
                  </a:lnTo>
                  <a:cubicBezTo>
                    <a:pt x="13677" y="14578"/>
                    <a:pt x="17680" y="13844"/>
                    <a:pt x="21716" y="13410"/>
                  </a:cubicBezTo>
                  <a:cubicBezTo>
                    <a:pt x="24340" y="13143"/>
                    <a:pt x="26979" y="13010"/>
                    <a:pt x="29623" y="13010"/>
                  </a:cubicBezTo>
                  <a:cubicBezTo>
                    <a:pt x="30945" y="13010"/>
                    <a:pt x="32268" y="13043"/>
                    <a:pt x="33591" y="13110"/>
                  </a:cubicBezTo>
                  <a:cubicBezTo>
                    <a:pt x="36827" y="13243"/>
                    <a:pt x="40029" y="13644"/>
                    <a:pt x="43231" y="14211"/>
                  </a:cubicBezTo>
                  <a:lnTo>
                    <a:pt x="44199" y="14378"/>
                  </a:lnTo>
                  <a:lnTo>
                    <a:pt x="45166" y="14578"/>
                  </a:lnTo>
                  <a:lnTo>
                    <a:pt x="46867" y="14945"/>
                  </a:lnTo>
                  <a:cubicBezTo>
                    <a:pt x="47935" y="15211"/>
                    <a:pt x="48869" y="15445"/>
                    <a:pt x="49603" y="15645"/>
                  </a:cubicBezTo>
                  <a:lnTo>
                    <a:pt x="51337" y="16112"/>
                  </a:lnTo>
                  <a:lnTo>
                    <a:pt x="51771" y="16246"/>
                  </a:lnTo>
                  <a:cubicBezTo>
                    <a:pt x="51804" y="16246"/>
                    <a:pt x="51871" y="16246"/>
                    <a:pt x="51938" y="16279"/>
                  </a:cubicBezTo>
                  <a:cubicBezTo>
                    <a:pt x="51871" y="16246"/>
                    <a:pt x="51838" y="16212"/>
                    <a:pt x="51771" y="16212"/>
                  </a:cubicBezTo>
                  <a:lnTo>
                    <a:pt x="51337" y="16079"/>
                  </a:lnTo>
                  <a:lnTo>
                    <a:pt x="49636" y="15545"/>
                  </a:lnTo>
                  <a:cubicBezTo>
                    <a:pt x="48869" y="15345"/>
                    <a:pt x="47968" y="15111"/>
                    <a:pt x="46901" y="14845"/>
                  </a:cubicBezTo>
                  <a:lnTo>
                    <a:pt x="45166" y="14444"/>
                  </a:lnTo>
                  <a:lnTo>
                    <a:pt x="44232" y="14244"/>
                  </a:lnTo>
                  <a:lnTo>
                    <a:pt x="43231" y="14077"/>
                  </a:lnTo>
                  <a:cubicBezTo>
                    <a:pt x="40062" y="13477"/>
                    <a:pt x="36827" y="13077"/>
                    <a:pt x="33591" y="12910"/>
                  </a:cubicBezTo>
                  <a:cubicBezTo>
                    <a:pt x="32292" y="12844"/>
                    <a:pt x="30992" y="12811"/>
                    <a:pt x="29693" y="12811"/>
                  </a:cubicBezTo>
                  <a:cubicBezTo>
                    <a:pt x="27023" y="12811"/>
                    <a:pt x="24353" y="12952"/>
                    <a:pt x="21683" y="13243"/>
                  </a:cubicBezTo>
                  <a:cubicBezTo>
                    <a:pt x="17670" y="13641"/>
                    <a:pt x="13689" y="14402"/>
                    <a:pt x="9775" y="15460"/>
                  </a:cubicBezTo>
                  <a:lnTo>
                    <a:pt x="9775" y="15460"/>
                  </a:lnTo>
                  <a:cubicBezTo>
                    <a:pt x="6920" y="10946"/>
                    <a:pt x="4497" y="7062"/>
                    <a:pt x="2769" y="4304"/>
                  </a:cubicBezTo>
                  <a:lnTo>
                    <a:pt x="768" y="1101"/>
                  </a:lnTo>
                  <a:lnTo>
                    <a:pt x="328" y="45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5769667" y="2660821"/>
              <a:ext cx="672042" cy="1546217"/>
            </a:xfrm>
            <a:custGeom>
              <a:avLst/>
              <a:gdLst/>
              <a:ahLst/>
              <a:cxnLst/>
              <a:rect l="l" t="t" r="r" b="b"/>
              <a:pathLst>
                <a:path w="29055" h="66849" extrusionOk="0">
                  <a:moveTo>
                    <a:pt x="29055" y="1"/>
                  </a:moveTo>
                  <a:cubicBezTo>
                    <a:pt x="29021" y="68"/>
                    <a:pt x="28988" y="134"/>
                    <a:pt x="28955" y="201"/>
                  </a:cubicBezTo>
                  <a:cubicBezTo>
                    <a:pt x="28921" y="334"/>
                    <a:pt x="28855" y="535"/>
                    <a:pt x="28788" y="768"/>
                  </a:cubicBezTo>
                  <a:cubicBezTo>
                    <a:pt x="28621" y="1268"/>
                    <a:pt x="28421" y="2036"/>
                    <a:pt x="28087" y="2970"/>
                  </a:cubicBezTo>
                  <a:cubicBezTo>
                    <a:pt x="27754" y="3904"/>
                    <a:pt x="27354" y="5071"/>
                    <a:pt x="26820" y="6405"/>
                  </a:cubicBezTo>
                  <a:cubicBezTo>
                    <a:pt x="26286" y="7706"/>
                    <a:pt x="25686" y="9241"/>
                    <a:pt x="24919" y="10842"/>
                  </a:cubicBezTo>
                  <a:cubicBezTo>
                    <a:pt x="23184" y="14678"/>
                    <a:pt x="21116" y="18347"/>
                    <a:pt x="18814" y="21850"/>
                  </a:cubicBezTo>
                  <a:cubicBezTo>
                    <a:pt x="18481" y="22350"/>
                    <a:pt x="18147" y="22851"/>
                    <a:pt x="17813" y="23351"/>
                  </a:cubicBezTo>
                  <a:lnTo>
                    <a:pt x="16746" y="24852"/>
                  </a:lnTo>
                  <a:cubicBezTo>
                    <a:pt x="16012" y="25853"/>
                    <a:pt x="15212" y="26853"/>
                    <a:pt x="14444" y="27854"/>
                  </a:cubicBezTo>
                  <a:cubicBezTo>
                    <a:pt x="14011" y="28388"/>
                    <a:pt x="13610" y="28855"/>
                    <a:pt x="13177" y="29389"/>
                  </a:cubicBezTo>
                  <a:lnTo>
                    <a:pt x="11909" y="30890"/>
                  </a:lnTo>
                  <a:lnTo>
                    <a:pt x="10542" y="32357"/>
                  </a:lnTo>
                  <a:cubicBezTo>
                    <a:pt x="10075" y="32858"/>
                    <a:pt x="9608" y="33358"/>
                    <a:pt x="9141" y="33858"/>
                  </a:cubicBezTo>
                  <a:cubicBezTo>
                    <a:pt x="6305" y="36727"/>
                    <a:pt x="3270" y="39396"/>
                    <a:pt x="67" y="41831"/>
                  </a:cubicBezTo>
                  <a:lnTo>
                    <a:pt x="1" y="41898"/>
                  </a:lnTo>
                  <a:lnTo>
                    <a:pt x="34" y="41964"/>
                  </a:lnTo>
                  <a:cubicBezTo>
                    <a:pt x="3470" y="49203"/>
                    <a:pt x="6439" y="55441"/>
                    <a:pt x="8540" y="59844"/>
                  </a:cubicBezTo>
                  <a:cubicBezTo>
                    <a:pt x="9574" y="62045"/>
                    <a:pt x="10408" y="63813"/>
                    <a:pt x="11009" y="65014"/>
                  </a:cubicBezTo>
                  <a:cubicBezTo>
                    <a:pt x="11275" y="65615"/>
                    <a:pt x="11509" y="66048"/>
                    <a:pt x="11676" y="66382"/>
                  </a:cubicBezTo>
                  <a:lnTo>
                    <a:pt x="11843" y="66749"/>
                  </a:lnTo>
                  <a:cubicBezTo>
                    <a:pt x="11876" y="66815"/>
                    <a:pt x="11909" y="66849"/>
                    <a:pt x="11909" y="66849"/>
                  </a:cubicBezTo>
                  <a:lnTo>
                    <a:pt x="11876" y="66749"/>
                  </a:lnTo>
                  <a:lnTo>
                    <a:pt x="11709" y="66382"/>
                  </a:lnTo>
                  <a:cubicBezTo>
                    <a:pt x="11542" y="66048"/>
                    <a:pt x="11342" y="65581"/>
                    <a:pt x="11075" y="64981"/>
                  </a:cubicBezTo>
                  <a:lnTo>
                    <a:pt x="8640" y="59810"/>
                  </a:lnTo>
                  <a:lnTo>
                    <a:pt x="239" y="41944"/>
                  </a:lnTo>
                  <a:lnTo>
                    <a:pt x="239" y="41944"/>
                  </a:lnTo>
                  <a:cubicBezTo>
                    <a:pt x="3448" y="39523"/>
                    <a:pt x="6459" y="36873"/>
                    <a:pt x="9274" y="33992"/>
                  </a:cubicBezTo>
                  <a:cubicBezTo>
                    <a:pt x="9774" y="33525"/>
                    <a:pt x="10241" y="33025"/>
                    <a:pt x="10675" y="32524"/>
                  </a:cubicBezTo>
                  <a:lnTo>
                    <a:pt x="12043" y="31023"/>
                  </a:lnTo>
                  <a:cubicBezTo>
                    <a:pt x="12476" y="30523"/>
                    <a:pt x="12910" y="30022"/>
                    <a:pt x="13344" y="29522"/>
                  </a:cubicBezTo>
                  <a:cubicBezTo>
                    <a:pt x="13744" y="29022"/>
                    <a:pt x="14211" y="28521"/>
                    <a:pt x="14578" y="27988"/>
                  </a:cubicBezTo>
                  <a:cubicBezTo>
                    <a:pt x="15378" y="26987"/>
                    <a:pt x="16179" y="25986"/>
                    <a:pt x="16879" y="24952"/>
                  </a:cubicBezTo>
                  <a:lnTo>
                    <a:pt x="17980" y="23451"/>
                  </a:lnTo>
                  <a:cubicBezTo>
                    <a:pt x="18314" y="22951"/>
                    <a:pt x="18647" y="22450"/>
                    <a:pt x="18981" y="21950"/>
                  </a:cubicBezTo>
                  <a:cubicBezTo>
                    <a:pt x="21283" y="18447"/>
                    <a:pt x="23317" y="14745"/>
                    <a:pt x="25052" y="10909"/>
                  </a:cubicBezTo>
                  <a:cubicBezTo>
                    <a:pt x="25819" y="9274"/>
                    <a:pt x="26453" y="7773"/>
                    <a:pt x="26920" y="6439"/>
                  </a:cubicBezTo>
                  <a:cubicBezTo>
                    <a:pt x="27420" y="5105"/>
                    <a:pt x="27854" y="3937"/>
                    <a:pt x="28154" y="3003"/>
                  </a:cubicBezTo>
                  <a:cubicBezTo>
                    <a:pt x="28454" y="2036"/>
                    <a:pt x="28655" y="1302"/>
                    <a:pt x="28821" y="768"/>
                  </a:cubicBezTo>
                  <a:cubicBezTo>
                    <a:pt x="28888" y="535"/>
                    <a:pt x="28955" y="334"/>
                    <a:pt x="28988" y="201"/>
                  </a:cubicBezTo>
                  <a:cubicBezTo>
                    <a:pt x="29055" y="68"/>
                    <a:pt x="29055" y="1"/>
                    <a:pt x="290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5373867" y="1359226"/>
              <a:ext cx="83361" cy="82574"/>
            </a:xfrm>
            <a:custGeom>
              <a:avLst/>
              <a:gdLst/>
              <a:ahLst/>
              <a:cxnLst/>
              <a:rect l="l" t="t" r="r" b="b"/>
              <a:pathLst>
                <a:path w="3604" h="3570" extrusionOk="0">
                  <a:moveTo>
                    <a:pt x="1802" y="0"/>
                  </a:moveTo>
                  <a:cubicBezTo>
                    <a:pt x="801" y="0"/>
                    <a:pt x="1" y="801"/>
                    <a:pt x="1" y="1802"/>
                  </a:cubicBezTo>
                  <a:cubicBezTo>
                    <a:pt x="1" y="2769"/>
                    <a:pt x="801" y="3569"/>
                    <a:pt x="1802" y="3569"/>
                  </a:cubicBezTo>
                  <a:cubicBezTo>
                    <a:pt x="2803" y="3569"/>
                    <a:pt x="3603" y="2769"/>
                    <a:pt x="3603" y="1802"/>
                  </a:cubicBezTo>
                  <a:cubicBezTo>
                    <a:pt x="3603" y="801"/>
                    <a:pt x="2803" y="0"/>
                    <a:pt x="180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5110000" y="574541"/>
              <a:ext cx="96475" cy="83314"/>
            </a:xfrm>
            <a:custGeom>
              <a:avLst/>
              <a:gdLst/>
              <a:ahLst/>
              <a:cxnLst/>
              <a:rect l="l" t="t" r="r" b="b"/>
              <a:pathLst>
                <a:path w="4171" h="3602" extrusionOk="0">
                  <a:moveTo>
                    <a:pt x="2402" y="1"/>
                  </a:moveTo>
                  <a:cubicBezTo>
                    <a:pt x="801" y="1"/>
                    <a:pt x="0" y="1936"/>
                    <a:pt x="1101" y="3070"/>
                  </a:cubicBezTo>
                  <a:cubicBezTo>
                    <a:pt x="1468" y="3437"/>
                    <a:pt x="1920" y="3602"/>
                    <a:pt x="2362" y="3602"/>
                  </a:cubicBezTo>
                  <a:cubicBezTo>
                    <a:pt x="3286" y="3602"/>
                    <a:pt x="4170" y="2885"/>
                    <a:pt x="4170" y="1802"/>
                  </a:cubicBezTo>
                  <a:cubicBezTo>
                    <a:pt x="4170" y="802"/>
                    <a:pt x="3369" y="1"/>
                    <a:pt x="240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6348333" y="1490373"/>
              <a:ext cx="96475" cy="82782"/>
            </a:xfrm>
            <a:custGeom>
              <a:avLst/>
              <a:gdLst/>
              <a:ahLst/>
              <a:cxnLst/>
              <a:rect l="l" t="t" r="r" b="b"/>
              <a:pathLst>
                <a:path w="4171" h="3579" extrusionOk="0">
                  <a:moveTo>
                    <a:pt x="2402" y="1"/>
                  </a:moveTo>
                  <a:cubicBezTo>
                    <a:pt x="801" y="1"/>
                    <a:pt x="1" y="1936"/>
                    <a:pt x="1135" y="3070"/>
                  </a:cubicBezTo>
                  <a:cubicBezTo>
                    <a:pt x="1496" y="3421"/>
                    <a:pt x="1936" y="3579"/>
                    <a:pt x="2367" y="3579"/>
                  </a:cubicBezTo>
                  <a:cubicBezTo>
                    <a:pt x="3288" y="3579"/>
                    <a:pt x="4170" y="2859"/>
                    <a:pt x="4170" y="1769"/>
                  </a:cubicBezTo>
                  <a:cubicBezTo>
                    <a:pt x="4170" y="802"/>
                    <a:pt x="3370" y="1"/>
                    <a:pt x="240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4208045" y="3425429"/>
              <a:ext cx="96475" cy="82574"/>
            </a:xfrm>
            <a:custGeom>
              <a:avLst/>
              <a:gdLst/>
              <a:ahLst/>
              <a:cxnLst/>
              <a:rect l="l" t="t" r="r" b="b"/>
              <a:pathLst>
                <a:path w="4171" h="3570" extrusionOk="0">
                  <a:moveTo>
                    <a:pt x="2403" y="1"/>
                  </a:moveTo>
                  <a:cubicBezTo>
                    <a:pt x="801" y="1"/>
                    <a:pt x="1" y="1936"/>
                    <a:pt x="1135" y="3036"/>
                  </a:cubicBezTo>
                  <a:cubicBezTo>
                    <a:pt x="1493" y="3405"/>
                    <a:pt x="1939" y="3569"/>
                    <a:pt x="2377" y="3569"/>
                  </a:cubicBezTo>
                  <a:cubicBezTo>
                    <a:pt x="3289" y="3569"/>
                    <a:pt x="4171" y="2860"/>
                    <a:pt x="4171" y="1802"/>
                  </a:cubicBezTo>
                  <a:cubicBezTo>
                    <a:pt x="4171" y="801"/>
                    <a:pt x="3370" y="1"/>
                    <a:pt x="240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3692663" y="3395337"/>
              <a:ext cx="83337" cy="83361"/>
            </a:xfrm>
            <a:custGeom>
              <a:avLst/>
              <a:gdLst/>
              <a:ahLst/>
              <a:cxnLst/>
              <a:rect l="l" t="t" r="r" b="b"/>
              <a:pathLst>
                <a:path w="3603" h="3604" extrusionOk="0">
                  <a:moveTo>
                    <a:pt x="1802" y="1"/>
                  </a:moveTo>
                  <a:cubicBezTo>
                    <a:pt x="801" y="1"/>
                    <a:pt x="0" y="802"/>
                    <a:pt x="0" y="1802"/>
                  </a:cubicBezTo>
                  <a:cubicBezTo>
                    <a:pt x="0" y="2770"/>
                    <a:pt x="801" y="3604"/>
                    <a:pt x="1802" y="3604"/>
                  </a:cubicBezTo>
                  <a:cubicBezTo>
                    <a:pt x="2802" y="3604"/>
                    <a:pt x="3603" y="2770"/>
                    <a:pt x="3603" y="1802"/>
                  </a:cubicBezTo>
                  <a:cubicBezTo>
                    <a:pt x="3603" y="802"/>
                    <a:pt x="2802" y="1"/>
                    <a:pt x="180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0"/>
            <p:cNvSpPr/>
            <p:nvPr/>
          </p:nvSpPr>
          <p:spPr>
            <a:xfrm>
              <a:off x="5962571" y="2524261"/>
              <a:ext cx="82574" cy="82574"/>
            </a:xfrm>
            <a:custGeom>
              <a:avLst/>
              <a:gdLst/>
              <a:ahLst/>
              <a:cxnLst/>
              <a:rect l="l" t="t" r="r" b="b"/>
              <a:pathLst>
                <a:path w="3570" h="3570" extrusionOk="0">
                  <a:moveTo>
                    <a:pt x="1768" y="1"/>
                  </a:moveTo>
                  <a:cubicBezTo>
                    <a:pt x="801" y="1"/>
                    <a:pt x="0" y="801"/>
                    <a:pt x="0" y="1802"/>
                  </a:cubicBezTo>
                  <a:cubicBezTo>
                    <a:pt x="0" y="2769"/>
                    <a:pt x="801" y="3570"/>
                    <a:pt x="1768" y="3570"/>
                  </a:cubicBezTo>
                  <a:cubicBezTo>
                    <a:pt x="2769" y="3570"/>
                    <a:pt x="3569" y="2769"/>
                    <a:pt x="3569" y="1802"/>
                  </a:cubicBezTo>
                  <a:cubicBezTo>
                    <a:pt x="3569" y="801"/>
                    <a:pt x="2769" y="1"/>
                    <a:pt x="176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2844717" y="1512000"/>
              <a:ext cx="96475" cy="82528"/>
            </a:xfrm>
            <a:custGeom>
              <a:avLst/>
              <a:gdLst/>
              <a:ahLst/>
              <a:cxnLst/>
              <a:rect l="l" t="t" r="r" b="b"/>
              <a:pathLst>
                <a:path w="4171" h="3568" extrusionOk="0">
                  <a:moveTo>
                    <a:pt x="2403" y="0"/>
                  </a:moveTo>
                  <a:cubicBezTo>
                    <a:pt x="801" y="0"/>
                    <a:pt x="1" y="1901"/>
                    <a:pt x="1135" y="3036"/>
                  </a:cubicBezTo>
                  <a:cubicBezTo>
                    <a:pt x="1491" y="3403"/>
                    <a:pt x="1935" y="3567"/>
                    <a:pt x="2373" y="3567"/>
                  </a:cubicBezTo>
                  <a:cubicBezTo>
                    <a:pt x="3286" y="3567"/>
                    <a:pt x="4170" y="2851"/>
                    <a:pt x="4170" y="1768"/>
                  </a:cubicBezTo>
                  <a:cubicBezTo>
                    <a:pt x="4170" y="801"/>
                    <a:pt x="3370" y="0"/>
                    <a:pt x="240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6023519" y="1826013"/>
              <a:ext cx="82574" cy="82574"/>
            </a:xfrm>
            <a:custGeom>
              <a:avLst/>
              <a:gdLst/>
              <a:ahLst/>
              <a:cxnLst/>
              <a:rect l="l" t="t" r="r" b="b"/>
              <a:pathLst>
                <a:path w="3570" h="3570" extrusionOk="0">
                  <a:moveTo>
                    <a:pt x="1768" y="0"/>
                  </a:moveTo>
                  <a:cubicBezTo>
                    <a:pt x="801" y="0"/>
                    <a:pt x="0" y="801"/>
                    <a:pt x="0" y="1768"/>
                  </a:cubicBezTo>
                  <a:cubicBezTo>
                    <a:pt x="0" y="2769"/>
                    <a:pt x="801" y="3570"/>
                    <a:pt x="1768" y="3570"/>
                  </a:cubicBezTo>
                  <a:cubicBezTo>
                    <a:pt x="2769" y="3570"/>
                    <a:pt x="3569" y="2769"/>
                    <a:pt x="3569" y="1768"/>
                  </a:cubicBezTo>
                  <a:cubicBezTo>
                    <a:pt x="3569" y="801"/>
                    <a:pt x="2769" y="0"/>
                    <a:pt x="17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3293763" y="1667850"/>
              <a:ext cx="96475" cy="82944"/>
            </a:xfrm>
            <a:custGeom>
              <a:avLst/>
              <a:gdLst/>
              <a:ahLst/>
              <a:cxnLst/>
              <a:rect l="l" t="t" r="r" b="b"/>
              <a:pathLst>
                <a:path w="4171" h="3586" extrusionOk="0">
                  <a:moveTo>
                    <a:pt x="2369" y="0"/>
                  </a:moveTo>
                  <a:cubicBezTo>
                    <a:pt x="801" y="0"/>
                    <a:pt x="1" y="1935"/>
                    <a:pt x="1101" y="3069"/>
                  </a:cubicBezTo>
                  <a:cubicBezTo>
                    <a:pt x="1468" y="3425"/>
                    <a:pt x="1919" y="3586"/>
                    <a:pt x="2361" y="3586"/>
                  </a:cubicBezTo>
                  <a:cubicBezTo>
                    <a:pt x="3285" y="3586"/>
                    <a:pt x="4170" y="2884"/>
                    <a:pt x="4170" y="1801"/>
                  </a:cubicBezTo>
                  <a:cubicBezTo>
                    <a:pt x="4170" y="801"/>
                    <a:pt x="3370" y="0"/>
                    <a:pt x="236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3340069" y="1120039"/>
              <a:ext cx="82574" cy="82574"/>
            </a:xfrm>
            <a:custGeom>
              <a:avLst/>
              <a:gdLst/>
              <a:ahLst/>
              <a:cxnLst/>
              <a:rect l="l" t="t" r="r" b="b"/>
              <a:pathLst>
                <a:path w="3570" h="3570" extrusionOk="0">
                  <a:moveTo>
                    <a:pt x="1768" y="1"/>
                  </a:moveTo>
                  <a:cubicBezTo>
                    <a:pt x="801" y="1"/>
                    <a:pt x="0" y="801"/>
                    <a:pt x="0" y="1768"/>
                  </a:cubicBezTo>
                  <a:cubicBezTo>
                    <a:pt x="0" y="2769"/>
                    <a:pt x="801" y="3570"/>
                    <a:pt x="1768" y="3570"/>
                  </a:cubicBezTo>
                  <a:cubicBezTo>
                    <a:pt x="2769" y="3570"/>
                    <a:pt x="3569" y="2769"/>
                    <a:pt x="3569" y="1768"/>
                  </a:cubicBezTo>
                  <a:cubicBezTo>
                    <a:pt x="3569" y="801"/>
                    <a:pt x="2769" y="1"/>
                    <a:pt x="176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2908764" y="2708630"/>
              <a:ext cx="48619" cy="40917"/>
            </a:xfrm>
            <a:custGeom>
              <a:avLst/>
              <a:gdLst/>
              <a:ahLst/>
              <a:cxnLst/>
              <a:rect l="l" t="t" r="r" b="b"/>
              <a:pathLst>
                <a:path w="2102" h="1769" extrusionOk="0">
                  <a:moveTo>
                    <a:pt x="1255" y="0"/>
                  </a:moveTo>
                  <a:cubicBezTo>
                    <a:pt x="1238" y="0"/>
                    <a:pt x="1219" y="1"/>
                    <a:pt x="1201" y="2"/>
                  </a:cubicBezTo>
                  <a:cubicBezTo>
                    <a:pt x="401" y="2"/>
                    <a:pt x="0" y="936"/>
                    <a:pt x="568" y="1503"/>
                  </a:cubicBezTo>
                  <a:cubicBezTo>
                    <a:pt x="751" y="1687"/>
                    <a:pt x="977" y="1769"/>
                    <a:pt x="1198" y="1769"/>
                  </a:cubicBezTo>
                  <a:cubicBezTo>
                    <a:pt x="1660" y="1769"/>
                    <a:pt x="2102" y="1411"/>
                    <a:pt x="2102" y="869"/>
                  </a:cubicBezTo>
                  <a:cubicBezTo>
                    <a:pt x="2102" y="419"/>
                    <a:pt x="1730" y="0"/>
                    <a:pt x="12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3259044" y="2108407"/>
              <a:ext cx="48642" cy="41148"/>
            </a:xfrm>
            <a:custGeom>
              <a:avLst/>
              <a:gdLst/>
              <a:ahLst/>
              <a:cxnLst/>
              <a:rect l="l" t="t" r="r" b="b"/>
              <a:pathLst>
                <a:path w="2103" h="1779" extrusionOk="0">
                  <a:moveTo>
                    <a:pt x="1201" y="0"/>
                  </a:moveTo>
                  <a:cubicBezTo>
                    <a:pt x="401" y="0"/>
                    <a:pt x="1" y="967"/>
                    <a:pt x="568" y="1535"/>
                  </a:cubicBezTo>
                  <a:cubicBezTo>
                    <a:pt x="747" y="1703"/>
                    <a:pt x="966" y="1779"/>
                    <a:pt x="1182" y="1779"/>
                  </a:cubicBezTo>
                  <a:cubicBezTo>
                    <a:pt x="1650" y="1779"/>
                    <a:pt x="2102" y="1426"/>
                    <a:pt x="2102" y="901"/>
                  </a:cubicBezTo>
                  <a:cubicBezTo>
                    <a:pt x="2102" y="400"/>
                    <a:pt x="1702" y="0"/>
                    <a:pt x="12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3660257" y="2833648"/>
              <a:ext cx="48619" cy="41680"/>
            </a:xfrm>
            <a:custGeom>
              <a:avLst/>
              <a:gdLst/>
              <a:ahLst/>
              <a:cxnLst/>
              <a:rect l="l" t="t" r="r" b="b"/>
              <a:pathLst>
                <a:path w="2102" h="1802" extrusionOk="0">
                  <a:moveTo>
                    <a:pt x="1201" y="1"/>
                  </a:moveTo>
                  <a:cubicBezTo>
                    <a:pt x="401" y="1"/>
                    <a:pt x="0" y="968"/>
                    <a:pt x="567" y="1535"/>
                  </a:cubicBezTo>
                  <a:cubicBezTo>
                    <a:pt x="751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2"/>
                  </a:cubicBezTo>
                  <a:cubicBezTo>
                    <a:pt x="2102" y="401"/>
                    <a:pt x="1702" y="1"/>
                    <a:pt x="120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3448849" y="2098368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0"/>
                  </a:moveTo>
                  <a:cubicBezTo>
                    <a:pt x="401" y="0"/>
                    <a:pt x="0" y="968"/>
                    <a:pt x="568" y="1535"/>
                  </a:cubicBezTo>
                  <a:cubicBezTo>
                    <a:pt x="751" y="1719"/>
                    <a:pt x="977" y="1801"/>
                    <a:pt x="1198" y="1801"/>
                  </a:cubicBezTo>
                  <a:cubicBezTo>
                    <a:pt x="1660" y="1801"/>
                    <a:pt x="2102" y="1442"/>
                    <a:pt x="2102" y="901"/>
                  </a:cubicBezTo>
                  <a:cubicBezTo>
                    <a:pt x="2102" y="401"/>
                    <a:pt x="1702" y="0"/>
                    <a:pt x="12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3745121" y="1633085"/>
              <a:ext cx="48642" cy="40917"/>
            </a:xfrm>
            <a:custGeom>
              <a:avLst/>
              <a:gdLst/>
              <a:ahLst/>
              <a:cxnLst/>
              <a:rect l="l" t="t" r="r" b="b"/>
              <a:pathLst>
                <a:path w="2103" h="1769" extrusionOk="0">
                  <a:moveTo>
                    <a:pt x="1260" y="0"/>
                  </a:moveTo>
                  <a:cubicBezTo>
                    <a:pt x="1240" y="0"/>
                    <a:pt x="1221" y="1"/>
                    <a:pt x="1201" y="2"/>
                  </a:cubicBezTo>
                  <a:cubicBezTo>
                    <a:pt x="401" y="2"/>
                    <a:pt x="1" y="969"/>
                    <a:pt x="568" y="1503"/>
                  </a:cubicBezTo>
                  <a:cubicBezTo>
                    <a:pt x="751" y="1687"/>
                    <a:pt x="977" y="1769"/>
                    <a:pt x="1198" y="1769"/>
                  </a:cubicBezTo>
                  <a:cubicBezTo>
                    <a:pt x="1660" y="1769"/>
                    <a:pt x="2102" y="1411"/>
                    <a:pt x="2102" y="869"/>
                  </a:cubicBezTo>
                  <a:cubicBezTo>
                    <a:pt x="2102" y="389"/>
                    <a:pt x="1732" y="0"/>
                    <a:pt x="126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3036835" y="2107620"/>
              <a:ext cx="41703" cy="41703"/>
            </a:xfrm>
            <a:custGeom>
              <a:avLst/>
              <a:gdLst/>
              <a:ahLst/>
              <a:cxnLst/>
              <a:rect l="l" t="t" r="r" b="b"/>
              <a:pathLst>
                <a:path w="1803" h="1803" extrusionOk="0">
                  <a:moveTo>
                    <a:pt x="901" y="1"/>
                  </a:moveTo>
                  <a:cubicBezTo>
                    <a:pt x="434" y="1"/>
                    <a:pt x="1" y="401"/>
                    <a:pt x="1" y="901"/>
                  </a:cubicBezTo>
                  <a:cubicBezTo>
                    <a:pt x="1" y="1402"/>
                    <a:pt x="434" y="1802"/>
                    <a:pt x="901" y="1802"/>
                  </a:cubicBezTo>
                  <a:cubicBezTo>
                    <a:pt x="1402" y="1802"/>
                    <a:pt x="1802" y="1402"/>
                    <a:pt x="1802" y="901"/>
                  </a:cubicBezTo>
                  <a:cubicBezTo>
                    <a:pt x="1802" y="401"/>
                    <a:pt x="1402" y="1"/>
                    <a:pt x="90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5788958" y="2924711"/>
              <a:ext cx="48642" cy="41148"/>
            </a:xfrm>
            <a:custGeom>
              <a:avLst/>
              <a:gdLst/>
              <a:ahLst/>
              <a:cxnLst/>
              <a:rect l="l" t="t" r="r" b="b"/>
              <a:pathLst>
                <a:path w="2103" h="1779" extrusionOk="0">
                  <a:moveTo>
                    <a:pt x="1202" y="0"/>
                  </a:moveTo>
                  <a:cubicBezTo>
                    <a:pt x="401" y="0"/>
                    <a:pt x="1" y="967"/>
                    <a:pt x="568" y="1534"/>
                  </a:cubicBezTo>
                  <a:cubicBezTo>
                    <a:pt x="747" y="1703"/>
                    <a:pt x="966" y="1779"/>
                    <a:pt x="1182" y="1779"/>
                  </a:cubicBezTo>
                  <a:cubicBezTo>
                    <a:pt x="1650" y="1779"/>
                    <a:pt x="2102" y="1425"/>
                    <a:pt x="2102" y="901"/>
                  </a:cubicBezTo>
                  <a:cubicBezTo>
                    <a:pt x="2102" y="400"/>
                    <a:pt x="1702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0"/>
            <p:cNvSpPr/>
            <p:nvPr/>
          </p:nvSpPr>
          <p:spPr>
            <a:xfrm>
              <a:off x="5644673" y="2815907"/>
              <a:ext cx="48642" cy="41657"/>
            </a:xfrm>
            <a:custGeom>
              <a:avLst/>
              <a:gdLst/>
              <a:ahLst/>
              <a:cxnLst/>
              <a:rect l="l" t="t" r="r" b="b"/>
              <a:pathLst>
                <a:path w="2103" h="1801" extrusionOk="0">
                  <a:moveTo>
                    <a:pt x="1202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2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1"/>
                  </a:cubicBezTo>
                  <a:cubicBezTo>
                    <a:pt x="2102" y="401"/>
                    <a:pt x="1702" y="1"/>
                    <a:pt x="120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5944044" y="3021926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0"/>
                  </a:moveTo>
                  <a:cubicBezTo>
                    <a:pt x="401" y="0"/>
                    <a:pt x="0" y="967"/>
                    <a:pt x="568" y="1534"/>
                  </a:cubicBezTo>
                  <a:cubicBezTo>
                    <a:pt x="751" y="1718"/>
                    <a:pt x="977" y="1800"/>
                    <a:pt x="1198" y="1800"/>
                  </a:cubicBezTo>
                  <a:cubicBezTo>
                    <a:pt x="1660" y="1800"/>
                    <a:pt x="2102" y="1442"/>
                    <a:pt x="2102" y="901"/>
                  </a:cubicBezTo>
                  <a:cubicBezTo>
                    <a:pt x="2102" y="400"/>
                    <a:pt x="1702" y="0"/>
                    <a:pt x="12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5128504" y="3041194"/>
              <a:ext cx="48642" cy="41680"/>
            </a:xfrm>
            <a:custGeom>
              <a:avLst/>
              <a:gdLst/>
              <a:ahLst/>
              <a:cxnLst/>
              <a:rect l="l" t="t" r="r" b="b"/>
              <a:pathLst>
                <a:path w="2103" h="1802" extrusionOk="0">
                  <a:moveTo>
                    <a:pt x="1202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2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2"/>
                  </a:cubicBezTo>
                  <a:cubicBezTo>
                    <a:pt x="2102" y="401"/>
                    <a:pt x="1702" y="1"/>
                    <a:pt x="120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5260460" y="3359856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1"/>
                  </a:moveTo>
                  <a:cubicBezTo>
                    <a:pt x="400" y="1"/>
                    <a:pt x="0" y="968"/>
                    <a:pt x="567" y="1535"/>
                  </a:cubicBezTo>
                  <a:cubicBezTo>
                    <a:pt x="740" y="1719"/>
                    <a:pt x="958" y="1801"/>
                    <a:pt x="1176" y="1801"/>
                  </a:cubicBezTo>
                  <a:cubicBezTo>
                    <a:pt x="1629" y="1801"/>
                    <a:pt x="2079" y="1442"/>
                    <a:pt x="2102" y="901"/>
                  </a:cubicBezTo>
                  <a:cubicBezTo>
                    <a:pt x="2102" y="401"/>
                    <a:pt x="1701" y="1"/>
                    <a:pt x="120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5030525" y="3263403"/>
              <a:ext cx="48642" cy="41680"/>
            </a:xfrm>
            <a:custGeom>
              <a:avLst/>
              <a:gdLst/>
              <a:ahLst/>
              <a:cxnLst/>
              <a:rect l="l" t="t" r="r" b="b"/>
              <a:pathLst>
                <a:path w="2103" h="1802" extrusionOk="0">
                  <a:moveTo>
                    <a:pt x="1201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1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2"/>
                  </a:cubicBezTo>
                  <a:cubicBezTo>
                    <a:pt x="2102" y="401"/>
                    <a:pt x="1702" y="1"/>
                    <a:pt x="120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3691113" y="1400883"/>
              <a:ext cx="47856" cy="41657"/>
            </a:xfrm>
            <a:custGeom>
              <a:avLst/>
              <a:gdLst/>
              <a:ahLst/>
              <a:cxnLst/>
              <a:rect l="l" t="t" r="r" b="b"/>
              <a:pathLst>
                <a:path w="2069" h="1801" extrusionOk="0">
                  <a:moveTo>
                    <a:pt x="1201" y="1"/>
                  </a:moveTo>
                  <a:cubicBezTo>
                    <a:pt x="401" y="1"/>
                    <a:pt x="1" y="968"/>
                    <a:pt x="568" y="1535"/>
                  </a:cubicBezTo>
                  <a:cubicBezTo>
                    <a:pt x="751" y="1719"/>
                    <a:pt x="973" y="1801"/>
                    <a:pt x="1190" y="1801"/>
                  </a:cubicBezTo>
                  <a:cubicBezTo>
                    <a:pt x="1642" y="1801"/>
                    <a:pt x="2069" y="1443"/>
                    <a:pt x="2069" y="901"/>
                  </a:cubicBezTo>
                  <a:cubicBezTo>
                    <a:pt x="2069" y="401"/>
                    <a:pt x="1668" y="1"/>
                    <a:pt x="120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4180289" y="1160169"/>
              <a:ext cx="48619" cy="41657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201" y="0"/>
                  </a:moveTo>
                  <a:cubicBezTo>
                    <a:pt x="400" y="0"/>
                    <a:pt x="0" y="967"/>
                    <a:pt x="567" y="1535"/>
                  </a:cubicBezTo>
                  <a:cubicBezTo>
                    <a:pt x="751" y="1718"/>
                    <a:pt x="976" y="1800"/>
                    <a:pt x="1198" y="1800"/>
                  </a:cubicBezTo>
                  <a:cubicBezTo>
                    <a:pt x="1659" y="1800"/>
                    <a:pt x="2102" y="1442"/>
                    <a:pt x="2102" y="901"/>
                  </a:cubicBezTo>
                  <a:cubicBezTo>
                    <a:pt x="2068" y="400"/>
                    <a:pt x="1668" y="0"/>
                    <a:pt x="12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4785948" y="1103061"/>
              <a:ext cx="47856" cy="41657"/>
            </a:xfrm>
            <a:custGeom>
              <a:avLst/>
              <a:gdLst/>
              <a:ahLst/>
              <a:cxnLst/>
              <a:rect l="l" t="t" r="r" b="b"/>
              <a:pathLst>
                <a:path w="2069" h="1801" extrusionOk="0">
                  <a:moveTo>
                    <a:pt x="1201" y="1"/>
                  </a:moveTo>
                  <a:cubicBezTo>
                    <a:pt x="401" y="1"/>
                    <a:pt x="0" y="968"/>
                    <a:pt x="534" y="1535"/>
                  </a:cubicBezTo>
                  <a:cubicBezTo>
                    <a:pt x="718" y="1719"/>
                    <a:pt x="943" y="1801"/>
                    <a:pt x="1165" y="1801"/>
                  </a:cubicBezTo>
                  <a:cubicBezTo>
                    <a:pt x="1626" y="1801"/>
                    <a:pt x="2069" y="1443"/>
                    <a:pt x="2069" y="901"/>
                  </a:cubicBezTo>
                  <a:cubicBezTo>
                    <a:pt x="2069" y="401"/>
                    <a:pt x="1668" y="1"/>
                    <a:pt x="120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5738048" y="606946"/>
              <a:ext cx="48619" cy="41680"/>
            </a:xfrm>
            <a:custGeom>
              <a:avLst/>
              <a:gdLst/>
              <a:ahLst/>
              <a:cxnLst/>
              <a:rect l="l" t="t" r="r" b="b"/>
              <a:pathLst>
                <a:path w="2102" h="1802" extrusionOk="0">
                  <a:moveTo>
                    <a:pt x="1201" y="1"/>
                  </a:moveTo>
                  <a:cubicBezTo>
                    <a:pt x="400" y="1"/>
                    <a:pt x="0" y="968"/>
                    <a:pt x="567" y="1535"/>
                  </a:cubicBezTo>
                  <a:cubicBezTo>
                    <a:pt x="751" y="1719"/>
                    <a:pt x="976" y="1801"/>
                    <a:pt x="1198" y="1801"/>
                  </a:cubicBezTo>
                  <a:cubicBezTo>
                    <a:pt x="1659" y="1801"/>
                    <a:pt x="2102" y="1443"/>
                    <a:pt x="2102" y="902"/>
                  </a:cubicBezTo>
                  <a:cubicBezTo>
                    <a:pt x="2102" y="401"/>
                    <a:pt x="1701" y="1"/>
                    <a:pt x="120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4147098" y="573014"/>
              <a:ext cx="48642" cy="41657"/>
            </a:xfrm>
            <a:custGeom>
              <a:avLst/>
              <a:gdLst/>
              <a:ahLst/>
              <a:cxnLst/>
              <a:rect l="l" t="t" r="r" b="b"/>
              <a:pathLst>
                <a:path w="2103" h="1801" extrusionOk="0">
                  <a:moveTo>
                    <a:pt x="1202" y="0"/>
                  </a:moveTo>
                  <a:cubicBezTo>
                    <a:pt x="401" y="0"/>
                    <a:pt x="1" y="968"/>
                    <a:pt x="568" y="1535"/>
                  </a:cubicBezTo>
                  <a:cubicBezTo>
                    <a:pt x="751" y="1718"/>
                    <a:pt x="977" y="1801"/>
                    <a:pt x="1198" y="1801"/>
                  </a:cubicBezTo>
                  <a:cubicBezTo>
                    <a:pt x="1660" y="1801"/>
                    <a:pt x="2102" y="1442"/>
                    <a:pt x="2102" y="901"/>
                  </a:cubicBezTo>
                  <a:cubicBezTo>
                    <a:pt x="2102" y="401"/>
                    <a:pt x="1702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3649456" y="1660888"/>
              <a:ext cx="310173" cy="1212151"/>
            </a:xfrm>
            <a:custGeom>
              <a:avLst/>
              <a:gdLst/>
              <a:ahLst/>
              <a:cxnLst/>
              <a:rect l="l" t="t" r="r" b="b"/>
              <a:pathLst>
                <a:path w="13410" h="52406" extrusionOk="0">
                  <a:moveTo>
                    <a:pt x="5371" y="1"/>
                  </a:moveTo>
                  <a:cubicBezTo>
                    <a:pt x="5371" y="1"/>
                    <a:pt x="5337" y="34"/>
                    <a:pt x="5304" y="134"/>
                  </a:cubicBezTo>
                  <a:cubicBezTo>
                    <a:pt x="5337" y="101"/>
                    <a:pt x="5371" y="34"/>
                    <a:pt x="5371" y="1"/>
                  </a:cubicBezTo>
                  <a:close/>
                  <a:moveTo>
                    <a:pt x="5304" y="134"/>
                  </a:moveTo>
                  <a:lnTo>
                    <a:pt x="5304" y="134"/>
                  </a:lnTo>
                  <a:cubicBezTo>
                    <a:pt x="5237" y="201"/>
                    <a:pt x="5171" y="335"/>
                    <a:pt x="5071" y="501"/>
                  </a:cubicBezTo>
                  <a:cubicBezTo>
                    <a:pt x="4904" y="835"/>
                    <a:pt x="4637" y="1302"/>
                    <a:pt x="4303" y="1969"/>
                  </a:cubicBezTo>
                  <a:cubicBezTo>
                    <a:pt x="3436" y="3804"/>
                    <a:pt x="2702" y="5705"/>
                    <a:pt x="2102" y="7640"/>
                  </a:cubicBezTo>
                  <a:cubicBezTo>
                    <a:pt x="1201" y="10508"/>
                    <a:pt x="601" y="13477"/>
                    <a:pt x="267" y="16479"/>
                  </a:cubicBezTo>
                  <a:cubicBezTo>
                    <a:pt x="234" y="16913"/>
                    <a:pt x="200" y="17347"/>
                    <a:pt x="167" y="17780"/>
                  </a:cubicBezTo>
                  <a:cubicBezTo>
                    <a:pt x="100" y="18181"/>
                    <a:pt x="67" y="18648"/>
                    <a:pt x="67" y="19081"/>
                  </a:cubicBezTo>
                  <a:lnTo>
                    <a:pt x="34" y="20449"/>
                  </a:lnTo>
                  <a:lnTo>
                    <a:pt x="34" y="21817"/>
                  </a:lnTo>
                  <a:cubicBezTo>
                    <a:pt x="34" y="22050"/>
                    <a:pt x="0" y="22284"/>
                    <a:pt x="34" y="22517"/>
                  </a:cubicBezTo>
                  <a:cubicBezTo>
                    <a:pt x="34" y="22751"/>
                    <a:pt x="67" y="22984"/>
                    <a:pt x="67" y="23218"/>
                  </a:cubicBezTo>
                  <a:lnTo>
                    <a:pt x="167" y="24652"/>
                  </a:lnTo>
                  <a:cubicBezTo>
                    <a:pt x="267" y="25586"/>
                    <a:pt x="334" y="26553"/>
                    <a:pt x="501" y="27521"/>
                  </a:cubicBezTo>
                  <a:cubicBezTo>
                    <a:pt x="1068" y="31190"/>
                    <a:pt x="2135" y="34759"/>
                    <a:pt x="3636" y="38128"/>
                  </a:cubicBezTo>
                  <a:cubicBezTo>
                    <a:pt x="4870" y="40864"/>
                    <a:pt x="6372" y="43499"/>
                    <a:pt x="8106" y="45967"/>
                  </a:cubicBezTo>
                  <a:lnTo>
                    <a:pt x="9174" y="47468"/>
                  </a:lnTo>
                  <a:cubicBezTo>
                    <a:pt x="9507" y="47935"/>
                    <a:pt x="9874" y="48336"/>
                    <a:pt x="10174" y="48736"/>
                  </a:cubicBezTo>
                  <a:lnTo>
                    <a:pt x="11075" y="49870"/>
                  </a:lnTo>
                  <a:cubicBezTo>
                    <a:pt x="11342" y="50204"/>
                    <a:pt x="11642" y="50470"/>
                    <a:pt x="11875" y="50737"/>
                  </a:cubicBezTo>
                  <a:lnTo>
                    <a:pt x="12976" y="51971"/>
                  </a:lnTo>
                  <a:lnTo>
                    <a:pt x="13276" y="52272"/>
                  </a:lnTo>
                  <a:cubicBezTo>
                    <a:pt x="13343" y="52372"/>
                    <a:pt x="13377" y="52405"/>
                    <a:pt x="13377" y="52405"/>
                  </a:cubicBezTo>
                  <a:cubicBezTo>
                    <a:pt x="13410" y="52372"/>
                    <a:pt x="13377" y="52338"/>
                    <a:pt x="13276" y="52238"/>
                  </a:cubicBezTo>
                  <a:lnTo>
                    <a:pt x="12976" y="51938"/>
                  </a:lnTo>
                  <a:lnTo>
                    <a:pt x="11909" y="50671"/>
                  </a:lnTo>
                  <a:cubicBezTo>
                    <a:pt x="11675" y="50404"/>
                    <a:pt x="11408" y="50103"/>
                    <a:pt x="11142" y="49770"/>
                  </a:cubicBezTo>
                  <a:lnTo>
                    <a:pt x="10241" y="48636"/>
                  </a:lnTo>
                  <a:cubicBezTo>
                    <a:pt x="9941" y="48235"/>
                    <a:pt x="9574" y="47835"/>
                    <a:pt x="9240" y="47368"/>
                  </a:cubicBezTo>
                  <a:lnTo>
                    <a:pt x="8206" y="45867"/>
                  </a:lnTo>
                  <a:cubicBezTo>
                    <a:pt x="6472" y="43399"/>
                    <a:pt x="5004" y="40763"/>
                    <a:pt x="3770" y="38028"/>
                  </a:cubicBezTo>
                  <a:cubicBezTo>
                    <a:pt x="2302" y="34659"/>
                    <a:pt x="1268" y="31123"/>
                    <a:pt x="701" y="27487"/>
                  </a:cubicBezTo>
                  <a:cubicBezTo>
                    <a:pt x="501" y="26520"/>
                    <a:pt x="467" y="25553"/>
                    <a:pt x="334" y="24619"/>
                  </a:cubicBezTo>
                  <a:lnTo>
                    <a:pt x="234" y="23184"/>
                  </a:lnTo>
                  <a:cubicBezTo>
                    <a:pt x="234" y="22951"/>
                    <a:pt x="200" y="22717"/>
                    <a:pt x="200" y="22484"/>
                  </a:cubicBezTo>
                  <a:lnTo>
                    <a:pt x="200" y="21783"/>
                  </a:lnTo>
                  <a:cubicBezTo>
                    <a:pt x="200" y="21350"/>
                    <a:pt x="200" y="20883"/>
                    <a:pt x="200" y="20416"/>
                  </a:cubicBezTo>
                  <a:cubicBezTo>
                    <a:pt x="234" y="19982"/>
                    <a:pt x="234" y="19515"/>
                    <a:pt x="267" y="19081"/>
                  </a:cubicBezTo>
                  <a:cubicBezTo>
                    <a:pt x="267" y="18648"/>
                    <a:pt x="301" y="18214"/>
                    <a:pt x="334" y="17780"/>
                  </a:cubicBezTo>
                  <a:cubicBezTo>
                    <a:pt x="367" y="17313"/>
                    <a:pt x="401" y="16913"/>
                    <a:pt x="434" y="16479"/>
                  </a:cubicBezTo>
                  <a:cubicBezTo>
                    <a:pt x="768" y="13511"/>
                    <a:pt x="1368" y="10542"/>
                    <a:pt x="2235" y="7673"/>
                  </a:cubicBezTo>
                  <a:cubicBezTo>
                    <a:pt x="2836" y="5738"/>
                    <a:pt x="3570" y="3837"/>
                    <a:pt x="4403" y="2002"/>
                  </a:cubicBezTo>
                  <a:cubicBezTo>
                    <a:pt x="4704" y="1335"/>
                    <a:pt x="4937" y="835"/>
                    <a:pt x="5104" y="501"/>
                  </a:cubicBezTo>
                  <a:lnTo>
                    <a:pt x="5304" y="13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3056911" y="1160169"/>
              <a:ext cx="324838" cy="1020010"/>
            </a:xfrm>
            <a:custGeom>
              <a:avLst/>
              <a:gdLst/>
              <a:ahLst/>
              <a:cxnLst/>
              <a:rect l="l" t="t" r="r" b="b"/>
              <a:pathLst>
                <a:path w="14044" h="44099" extrusionOk="0">
                  <a:moveTo>
                    <a:pt x="14043" y="0"/>
                  </a:moveTo>
                  <a:lnTo>
                    <a:pt x="14043" y="0"/>
                  </a:lnTo>
                  <a:cubicBezTo>
                    <a:pt x="14010" y="33"/>
                    <a:pt x="14010" y="67"/>
                    <a:pt x="13977" y="100"/>
                  </a:cubicBezTo>
                  <a:lnTo>
                    <a:pt x="13777" y="400"/>
                  </a:lnTo>
                  <a:lnTo>
                    <a:pt x="13009" y="1535"/>
                  </a:lnTo>
                  <a:lnTo>
                    <a:pt x="12476" y="2368"/>
                  </a:lnTo>
                  <a:cubicBezTo>
                    <a:pt x="12242" y="2669"/>
                    <a:pt x="12075" y="3002"/>
                    <a:pt x="11842" y="3369"/>
                  </a:cubicBezTo>
                  <a:cubicBezTo>
                    <a:pt x="11408" y="4103"/>
                    <a:pt x="10874" y="4904"/>
                    <a:pt x="10374" y="5838"/>
                  </a:cubicBezTo>
                  <a:lnTo>
                    <a:pt x="9540" y="7305"/>
                  </a:lnTo>
                  <a:cubicBezTo>
                    <a:pt x="9273" y="7806"/>
                    <a:pt x="9006" y="8339"/>
                    <a:pt x="8706" y="8906"/>
                  </a:cubicBezTo>
                  <a:cubicBezTo>
                    <a:pt x="8106" y="9974"/>
                    <a:pt x="7572" y="11208"/>
                    <a:pt x="6972" y="12476"/>
                  </a:cubicBezTo>
                  <a:cubicBezTo>
                    <a:pt x="4470" y="18046"/>
                    <a:pt x="2635" y="23884"/>
                    <a:pt x="1468" y="29855"/>
                  </a:cubicBezTo>
                  <a:cubicBezTo>
                    <a:pt x="1234" y="31222"/>
                    <a:pt x="967" y="32523"/>
                    <a:pt x="801" y="33791"/>
                  </a:cubicBezTo>
                  <a:cubicBezTo>
                    <a:pt x="701" y="34391"/>
                    <a:pt x="600" y="34992"/>
                    <a:pt x="567" y="35559"/>
                  </a:cubicBezTo>
                  <a:cubicBezTo>
                    <a:pt x="500" y="36159"/>
                    <a:pt x="434" y="36726"/>
                    <a:pt x="367" y="37227"/>
                  </a:cubicBezTo>
                  <a:cubicBezTo>
                    <a:pt x="234" y="38294"/>
                    <a:pt x="200" y="39262"/>
                    <a:pt x="167" y="40095"/>
                  </a:cubicBezTo>
                  <a:cubicBezTo>
                    <a:pt x="133" y="40529"/>
                    <a:pt x="100" y="40896"/>
                    <a:pt x="67" y="41263"/>
                  </a:cubicBezTo>
                  <a:cubicBezTo>
                    <a:pt x="33" y="41630"/>
                    <a:pt x="33" y="41963"/>
                    <a:pt x="33" y="42264"/>
                  </a:cubicBezTo>
                  <a:cubicBezTo>
                    <a:pt x="33" y="42831"/>
                    <a:pt x="33" y="43298"/>
                    <a:pt x="33" y="43631"/>
                  </a:cubicBezTo>
                  <a:lnTo>
                    <a:pt x="33" y="43965"/>
                  </a:lnTo>
                  <a:cubicBezTo>
                    <a:pt x="0" y="44032"/>
                    <a:pt x="0" y="44065"/>
                    <a:pt x="33" y="44098"/>
                  </a:cubicBezTo>
                  <a:cubicBezTo>
                    <a:pt x="33" y="44065"/>
                    <a:pt x="67" y="43998"/>
                    <a:pt x="67" y="43965"/>
                  </a:cubicBezTo>
                  <a:lnTo>
                    <a:pt x="67" y="43631"/>
                  </a:lnTo>
                  <a:cubicBezTo>
                    <a:pt x="100" y="43298"/>
                    <a:pt x="133" y="42831"/>
                    <a:pt x="133" y="42264"/>
                  </a:cubicBezTo>
                  <a:cubicBezTo>
                    <a:pt x="167" y="41963"/>
                    <a:pt x="167" y="41630"/>
                    <a:pt x="200" y="41263"/>
                  </a:cubicBezTo>
                  <a:cubicBezTo>
                    <a:pt x="234" y="40896"/>
                    <a:pt x="234" y="40529"/>
                    <a:pt x="267" y="40095"/>
                  </a:cubicBezTo>
                  <a:cubicBezTo>
                    <a:pt x="367" y="39262"/>
                    <a:pt x="400" y="38294"/>
                    <a:pt x="534" y="37260"/>
                  </a:cubicBezTo>
                  <a:cubicBezTo>
                    <a:pt x="600" y="36693"/>
                    <a:pt x="667" y="36159"/>
                    <a:pt x="734" y="35592"/>
                  </a:cubicBezTo>
                  <a:cubicBezTo>
                    <a:pt x="801" y="34992"/>
                    <a:pt x="901" y="34425"/>
                    <a:pt x="1001" y="33791"/>
                  </a:cubicBezTo>
                  <a:cubicBezTo>
                    <a:pt x="1168" y="32557"/>
                    <a:pt x="1401" y="31256"/>
                    <a:pt x="1668" y="29888"/>
                  </a:cubicBezTo>
                  <a:cubicBezTo>
                    <a:pt x="2268" y="26919"/>
                    <a:pt x="3036" y="23951"/>
                    <a:pt x="3936" y="21082"/>
                  </a:cubicBezTo>
                  <a:cubicBezTo>
                    <a:pt x="4870" y="18180"/>
                    <a:pt x="5971" y="15344"/>
                    <a:pt x="7172" y="12542"/>
                  </a:cubicBezTo>
                  <a:cubicBezTo>
                    <a:pt x="7772" y="11275"/>
                    <a:pt x="8306" y="10074"/>
                    <a:pt x="8873" y="8973"/>
                  </a:cubicBezTo>
                  <a:cubicBezTo>
                    <a:pt x="9173" y="8406"/>
                    <a:pt x="9440" y="7872"/>
                    <a:pt x="9707" y="7339"/>
                  </a:cubicBezTo>
                  <a:lnTo>
                    <a:pt x="10508" y="5904"/>
                  </a:lnTo>
                  <a:cubicBezTo>
                    <a:pt x="11008" y="4970"/>
                    <a:pt x="11542" y="4136"/>
                    <a:pt x="11942" y="3436"/>
                  </a:cubicBezTo>
                  <a:lnTo>
                    <a:pt x="12542" y="2402"/>
                  </a:lnTo>
                  <a:lnTo>
                    <a:pt x="13076" y="1568"/>
                  </a:lnTo>
                  <a:lnTo>
                    <a:pt x="13810" y="434"/>
                  </a:lnTo>
                  <a:lnTo>
                    <a:pt x="14010" y="134"/>
                  </a:lnTo>
                  <a:cubicBezTo>
                    <a:pt x="14010" y="100"/>
                    <a:pt x="14043" y="67"/>
                    <a:pt x="1404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4307574" y="923272"/>
              <a:ext cx="724524" cy="69483"/>
            </a:xfrm>
            <a:custGeom>
              <a:avLst/>
              <a:gdLst/>
              <a:ahLst/>
              <a:cxnLst/>
              <a:rect l="l" t="t" r="r" b="b"/>
              <a:pathLst>
                <a:path w="31324" h="3004" extrusionOk="0">
                  <a:moveTo>
                    <a:pt x="15992" y="0"/>
                  </a:moveTo>
                  <a:cubicBezTo>
                    <a:pt x="13800" y="0"/>
                    <a:pt x="11606" y="167"/>
                    <a:pt x="9441" y="502"/>
                  </a:cubicBezTo>
                  <a:cubicBezTo>
                    <a:pt x="8474" y="635"/>
                    <a:pt x="7573" y="769"/>
                    <a:pt x="6739" y="969"/>
                  </a:cubicBezTo>
                  <a:cubicBezTo>
                    <a:pt x="6339" y="1069"/>
                    <a:pt x="5939" y="1136"/>
                    <a:pt x="5538" y="1236"/>
                  </a:cubicBezTo>
                  <a:lnTo>
                    <a:pt x="4437" y="1536"/>
                  </a:lnTo>
                  <a:cubicBezTo>
                    <a:pt x="3737" y="1703"/>
                    <a:pt x="3137" y="1903"/>
                    <a:pt x="2569" y="2070"/>
                  </a:cubicBezTo>
                  <a:cubicBezTo>
                    <a:pt x="2002" y="2236"/>
                    <a:pt x="1535" y="2403"/>
                    <a:pt x="1168" y="2537"/>
                  </a:cubicBezTo>
                  <a:lnTo>
                    <a:pt x="301" y="2870"/>
                  </a:lnTo>
                  <a:cubicBezTo>
                    <a:pt x="201" y="2904"/>
                    <a:pt x="101" y="2970"/>
                    <a:pt x="1" y="3004"/>
                  </a:cubicBezTo>
                  <a:cubicBezTo>
                    <a:pt x="101" y="3004"/>
                    <a:pt x="201" y="2970"/>
                    <a:pt x="301" y="2937"/>
                  </a:cubicBezTo>
                  <a:lnTo>
                    <a:pt x="1202" y="2637"/>
                  </a:lnTo>
                  <a:cubicBezTo>
                    <a:pt x="1569" y="2503"/>
                    <a:pt x="2036" y="2336"/>
                    <a:pt x="2603" y="2203"/>
                  </a:cubicBezTo>
                  <a:cubicBezTo>
                    <a:pt x="3137" y="2036"/>
                    <a:pt x="3770" y="1836"/>
                    <a:pt x="4471" y="1669"/>
                  </a:cubicBezTo>
                  <a:lnTo>
                    <a:pt x="5572" y="1402"/>
                  </a:lnTo>
                  <a:cubicBezTo>
                    <a:pt x="5939" y="1302"/>
                    <a:pt x="6372" y="1236"/>
                    <a:pt x="6772" y="1136"/>
                  </a:cubicBezTo>
                  <a:cubicBezTo>
                    <a:pt x="7606" y="969"/>
                    <a:pt x="8507" y="835"/>
                    <a:pt x="9441" y="702"/>
                  </a:cubicBezTo>
                  <a:cubicBezTo>
                    <a:pt x="11509" y="402"/>
                    <a:pt x="13577" y="235"/>
                    <a:pt x="15645" y="235"/>
                  </a:cubicBezTo>
                  <a:cubicBezTo>
                    <a:pt x="15854" y="232"/>
                    <a:pt x="16063" y="230"/>
                    <a:pt x="16272" y="230"/>
                  </a:cubicBezTo>
                  <a:cubicBezTo>
                    <a:pt x="18131" y="230"/>
                    <a:pt x="19991" y="362"/>
                    <a:pt x="21850" y="602"/>
                  </a:cubicBezTo>
                  <a:cubicBezTo>
                    <a:pt x="22784" y="735"/>
                    <a:pt x="23685" y="835"/>
                    <a:pt x="24518" y="1002"/>
                  </a:cubicBezTo>
                  <a:cubicBezTo>
                    <a:pt x="24919" y="1102"/>
                    <a:pt x="25352" y="1169"/>
                    <a:pt x="25719" y="1236"/>
                  </a:cubicBezTo>
                  <a:lnTo>
                    <a:pt x="26820" y="1503"/>
                  </a:lnTo>
                  <a:cubicBezTo>
                    <a:pt x="27521" y="1636"/>
                    <a:pt x="28154" y="1836"/>
                    <a:pt x="28721" y="2003"/>
                  </a:cubicBezTo>
                  <a:cubicBezTo>
                    <a:pt x="29255" y="2136"/>
                    <a:pt x="29756" y="2270"/>
                    <a:pt x="30122" y="2403"/>
                  </a:cubicBezTo>
                  <a:lnTo>
                    <a:pt x="31023" y="2670"/>
                  </a:lnTo>
                  <a:cubicBezTo>
                    <a:pt x="31123" y="2703"/>
                    <a:pt x="31223" y="2737"/>
                    <a:pt x="31323" y="2770"/>
                  </a:cubicBezTo>
                  <a:cubicBezTo>
                    <a:pt x="31223" y="2703"/>
                    <a:pt x="31123" y="2670"/>
                    <a:pt x="31023" y="2637"/>
                  </a:cubicBezTo>
                  <a:lnTo>
                    <a:pt x="30156" y="2336"/>
                  </a:lnTo>
                  <a:cubicBezTo>
                    <a:pt x="29756" y="2203"/>
                    <a:pt x="29289" y="2036"/>
                    <a:pt x="28755" y="1869"/>
                  </a:cubicBezTo>
                  <a:cubicBezTo>
                    <a:pt x="28188" y="1703"/>
                    <a:pt x="27587" y="1503"/>
                    <a:pt x="26853" y="1369"/>
                  </a:cubicBezTo>
                  <a:lnTo>
                    <a:pt x="25753" y="1069"/>
                  </a:lnTo>
                  <a:cubicBezTo>
                    <a:pt x="25386" y="1002"/>
                    <a:pt x="24952" y="935"/>
                    <a:pt x="24552" y="835"/>
                  </a:cubicBezTo>
                  <a:cubicBezTo>
                    <a:pt x="23718" y="669"/>
                    <a:pt x="22817" y="535"/>
                    <a:pt x="21850" y="402"/>
                  </a:cubicBezTo>
                  <a:cubicBezTo>
                    <a:pt x="19912" y="134"/>
                    <a:pt x="17953" y="0"/>
                    <a:pt x="1599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4809101" y="1123323"/>
              <a:ext cx="599506" cy="303049"/>
            </a:xfrm>
            <a:custGeom>
              <a:avLst/>
              <a:gdLst/>
              <a:ahLst/>
              <a:cxnLst/>
              <a:rect l="l" t="t" r="r" b="b"/>
              <a:pathLst>
                <a:path w="25919" h="13102" extrusionOk="0">
                  <a:moveTo>
                    <a:pt x="150" y="0"/>
                  </a:moveTo>
                  <a:cubicBezTo>
                    <a:pt x="100" y="0"/>
                    <a:pt x="50" y="9"/>
                    <a:pt x="0" y="25"/>
                  </a:cubicBezTo>
                  <a:cubicBezTo>
                    <a:pt x="100" y="25"/>
                    <a:pt x="200" y="59"/>
                    <a:pt x="300" y="59"/>
                  </a:cubicBezTo>
                  <a:lnTo>
                    <a:pt x="1168" y="125"/>
                  </a:lnTo>
                  <a:lnTo>
                    <a:pt x="1801" y="125"/>
                  </a:lnTo>
                  <a:cubicBezTo>
                    <a:pt x="2035" y="159"/>
                    <a:pt x="2268" y="192"/>
                    <a:pt x="2535" y="225"/>
                  </a:cubicBezTo>
                  <a:cubicBezTo>
                    <a:pt x="3069" y="292"/>
                    <a:pt x="3703" y="326"/>
                    <a:pt x="4370" y="459"/>
                  </a:cubicBezTo>
                  <a:lnTo>
                    <a:pt x="5404" y="626"/>
                  </a:lnTo>
                  <a:cubicBezTo>
                    <a:pt x="5771" y="692"/>
                    <a:pt x="6138" y="793"/>
                    <a:pt x="6538" y="893"/>
                  </a:cubicBezTo>
                  <a:cubicBezTo>
                    <a:pt x="7305" y="1059"/>
                    <a:pt x="8139" y="1293"/>
                    <a:pt x="8973" y="1560"/>
                  </a:cubicBezTo>
                  <a:cubicBezTo>
                    <a:pt x="12709" y="2694"/>
                    <a:pt x="16212" y="4462"/>
                    <a:pt x="19347" y="6797"/>
                  </a:cubicBezTo>
                  <a:cubicBezTo>
                    <a:pt x="20048" y="7331"/>
                    <a:pt x="20715" y="7831"/>
                    <a:pt x="21315" y="8365"/>
                  </a:cubicBezTo>
                  <a:cubicBezTo>
                    <a:pt x="21616" y="8631"/>
                    <a:pt x="21916" y="8865"/>
                    <a:pt x="22183" y="9132"/>
                  </a:cubicBezTo>
                  <a:lnTo>
                    <a:pt x="22950" y="9866"/>
                  </a:lnTo>
                  <a:cubicBezTo>
                    <a:pt x="23450" y="10333"/>
                    <a:pt x="23850" y="10800"/>
                    <a:pt x="24217" y="11167"/>
                  </a:cubicBezTo>
                  <a:cubicBezTo>
                    <a:pt x="24384" y="11367"/>
                    <a:pt x="24551" y="11567"/>
                    <a:pt x="24718" y="11734"/>
                  </a:cubicBezTo>
                  <a:lnTo>
                    <a:pt x="25118" y="12201"/>
                  </a:lnTo>
                  <a:cubicBezTo>
                    <a:pt x="25352" y="12501"/>
                    <a:pt x="25552" y="12701"/>
                    <a:pt x="25685" y="12868"/>
                  </a:cubicBezTo>
                  <a:cubicBezTo>
                    <a:pt x="25752" y="12968"/>
                    <a:pt x="25819" y="13035"/>
                    <a:pt x="25919" y="13101"/>
                  </a:cubicBezTo>
                  <a:cubicBezTo>
                    <a:pt x="25852" y="13001"/>
                    <a:pt x="25819" y="12935"/>
                    <a:pt x="25752" y="12834"/>
                  </a:cubicBezTo>
                  <a:cubicBezTo>
                    <a:pt x="25652" y="12668"/>
                    <a:pt x="25452" y="12434"/>
                    <a:pt x="25218" y="12134"/>
                  </a:cubicBezTo>
                  <a:cubicBezTo>
                    <a:pt x="25118" y="12001"/>
                    <a:pt x="24985" y="11834"/>
                    <a:pt x="24818" y="11634"/>
                  </a:cubicBezTo>
                  <a:cubicBezTo>
                    <a:pt x="24684" y="11467"/>
                    <a:pt x="24518" y="11300"/>
                    <a:pt x="24351" y="11100"/>
                  </a:cubicBezTo>
                  <a:cubicBezTo>
                    <a:pt x="23984" y="10700"/>
                    <a:pt x="23584" y="10199"/>
                    <a:pt x="23083" y="9732"/>
                  </a:cubicBezTo>
                  <a:lnTo>
                    <a:pt x="22316" y="8998"/>
                  </a:lnTo>
                  <a:cubicBezTo>
                    <a:pt x="22049" y="8732"/>
                    <a:pt x="21749" y="8498"/>
                    <a:pt x="21449" y="8231"/>
                  </a:cubicBezTo>
                  <a:cubicBezTo>
                    <a:pt x="20882" y="7664"/>
                    <a:pt x="20181" y="7164"/>
                    <a:pt x="19481" y="6597"/>
                  </a:cubicBezTo>
                  <a:cubicBezTo>
                    <a:pt x="16345" y="4262"/>
                    <a:pt x="12809" y="2460"/>
                    <a:pt x="9040" y="1326"/>
                  </a:cubicBezTo>
                  <a:cubicBezTo>
                    <a:pt x="8173" y="1126"/>
                    <a:pt x="7372" y="859"/>
                    <a:pt x="6571" y="692"/>
                  </a:cubicBezTo>
                  <a:cubicBezTo>
                    <a:pt x="6171" y="626"/>
                    <a:pt x="5804" y="526"/>
                    <a:pt x="5437" y="459"/>
                  </a:cubicBezTo>
                  <a:lnTo>
                    <a:pt x="4370" y="292"/>
                  </a:lnTo>
                  <a:cubicBezTo>
                    <a:pt x="3703" y="159"/>
                    <a:pt x="3102" y="125"/>
                    <a:pt x="2569" y="59"/>
                  </a:cubicBezTo>
                  <a:cubicBezTo>
                    <a:pt x="2302" y="59"/>
                    <a:pt x="2035" y="25"/>
                    <a:pt x="1801" y="25"/>
                  </a:cubicBezTo>
                  <a:lnTo>
                    <a:pt x="300" y="25"/>
                  </a:lnTo>
                  <a:cubicBezTo>
                    <a:pt x="250" y="9"/>
                    <a:pt x="200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4701084" y="772834"/>
              <a:ext cx="913519" cy="391984"/>
            </a:xfrm>
            <a:custGeom>
              <a:avLst/>
              <a:gdLst/>
              <a:ahLst/>
              <a:cxnLst/>
              <a:rect l="l" t="t" r="r" b="b"/>
              <a:pathLst>
                <a:path w="39495" h="16947" extrusionOk="0">
                  <a:moveTo>
                    <a:pt x="0" y="1"/>
                  </a:moveTo>
                  <a:lnTo>
                    <a:pt x="1301" y="34"/>
                  </a:lnTo>
                  <a:lnTo>
                    <a:pt x="2235" y="34"/>
                  </a:lnTo>
                  <a:cubicBezTo>
                    <a:pt x="2569" y="68"/>
                    <a:pt x="2936" y="101"/>
                    <a:pt x="3336" y="101"/>
                  </a:cubicBezTo>
                  <a:cubicBezTo>
                    <a:pt x="4136" y="168"/>
                    <a:pt x="5070" y="201"/>
                    <a:pt x="6071" y="368"/>
                  </a:cubicBezTo>
                  <a:lnTo>
                    <a:pt x="7639" y="535"/>
                  </a:lnTo>
                  <a:cubicBezTo>
                    <a:pt x="8173" y="601"/>
                    <a:pt x="8740" y="735"/>
                    <a:pt x="9340" y="835"/>
                  </a:cubicBezTo>
                  <a:cubicBezTo>
                    <a:pt x="10508" y="1002"/>
                    <a:pt x="11742" y="1302"/>
                    <a:pt x="13043" y="1602"/>
                  </a:cubicBezTo>
                  <a:cubicBezTo>
                    <a:pt x="15845" y="2336"/>
                    <a:pt x="18580" y="3236"/>
                    <a:pt x="21282" y="4337"/>
                  </a:cubicBezTo>
                  <a:cubicBezTo>
                    <a:pt x="23917" y="5505"/>
                    <a:pt x="26452" y="6839"/>
                    <a:pt x="28921" y="8373"/>
                  </a:cubicBezTo>
                  <a:cubicBezTo>
                    <a:pt x="30022" y="9107"/>
                    <a:pt x="31122" y="9774"/>
                    <a:pt x="32056" y="10475"/>
                  </a:cubicBezTo>
                  <a:cubicBezTo>
                    <a:pt x="32523" y="10842"/>
                    <a:pt x="33024" y="11175"/>
                    <a:pt x="33424" y="11509"/>
                  </a:cubicBezTo>
                  <a:lnTo>
                    <a:pt x="34692" y="12510"/>
                  </a:lnTo>
                  <a:cubicBezTo>
                    <a:pt x="35492" y="13144"/>
                    <a:pt x="36126" y="13777"/>
                    <a:pt x="36726" y="14311"/>
                  </a:cubicBezTo>
                  <a:cubicBezTo>
                    <a:pt x="37060" y="14578"/>
                    <a:pt x="37327" y="14811"/>
                    <a:pt x="37560" y="15045"/>
                  </a:cubicBezTo>
                  <a:lnTo>
                    <a:pt x="38227" y="15712"/>
                  </a:lnTo>
                  <a:lnTo>
                    <a:pt x="39161" y="16613"/>
                  </a:lnTo>
                  <a:lnTo>
                    <a:pt x="39428" y="16846"/>
                  </a:lnTo>
                  <a:cubicBezTo>
                    <a:pt x="39428" y="16880"/>
                    <a:pt x="39462" y="16913"/>
                    <a:pt x="39495" y="16946"/>
                  </a:cubicBezTo>
                  <a:cubicBezTo>
                    <a:pt x="39495" y="16880"/>
                    <a:pt x="39462" y="16846"/>
                    <a:pt x="39462" y="16813"/>
                  </a:cubicBezTo>
                  <a:lnTo>
                    <a:pt x="39228" y="16579"/>
                  </a:lnTo>
                  <a:lnTo>
                    <a:pt x="38327" y="15645"/>
                  </a:lnTo>
                  <a:lnTo>
                    <a:pt x="37660" y="14945"/>
                  </a:lnTo>
                  <a:cubicBezTo>
                    <a:pt x="37393" y="14711"/>
                    <a:pt x="37127" y="14444"/>
                    <a:pt x="36826" y="14178"/>
                  </a:cubicBezTo>
                  <a:cubicBezTo>
                    <a:pt x="36226" y="13611"/>
                    <a:pt x="35592" y="13010"/>
                    <a:pt x="34792" y="12376"/>
                  </a:cubicBezTo>
                  <a:lnTo>
                    <a:pt x="33557" y="11376"/>
                  </a:lnTo>
                  <a:cubicBezTo>
                    <a:pt x="33124" y="11009"/>
                    <a:pt x="32657" y="10675"/>
                    <a:pt x="32190" y="10342"/>
                  </a:cubicBezTo>
                  <a:cubicBezTo>
                    <a:pt x="31256" y="9608"/>
                    <a:pt x="30155" y="8907"/>
                    <a:pt x="29054" y="8173"/>
                  </a:cubicBezTo>
                  <a:cubicBezTo>
                    <a:pt x="24117" y="5104"/>
                    <a:pt x="18747" y="2836"/>
                    <a:pt x="13076" y="1469"/>
                  </a:cubicBezTo>
                  <a:cubicBezTo>
                    <a:pt x="11775" y="1202"/>
                    <a:pt x="10541" y="901"/>
                    <a:pt x="9373" y="735"/>
                  </a:cubicBezTo>
                  <a:cubicBezTo>
                    <a:pt x="8773" y="635"/>
                    <a:pt x="8206" y="501"/>
                    <a:pt x="7672" y="434"/>
                  </a:cubicBezTo>
                  <a:lnTo>
                    <a:pt x="6071" y="268"/>
                  </a:lnTo>
                  <a:cubicBezTo>
                    <a:pt x="5070" y="134"/>
                    <a:pt x="4170" y="101"/>
                    <a:pt x="3369" y="68"/>
                  </a:cubicBezTo>
                  <a:cubicBezTo>
                    <a:pt x="2969" y="34"/>
                    <a:pt x="2569" y="1"/>
                    <a:pt x="223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5991877" y="1183299"/>
              <a:ext cx="294769" cy="933619"/>
            </a:xfrm>
            <a:custGeom>
              <a:avLst/>
              <a:gdLst/>
              <a:ahLst/>
              <a:cxnLst/>
              <a:rect l="l" t="t" r="r" b="b"/>
              <a:pathLst>
                <a:path w="12744" h="40364" extrusionOk="0">
                  <a:moveTo>
                    <a:pt x="1" y="1"/>
                  </a:moveTo>
                  <a:lnTo>
                    <a:pt x="67" y="101"/>
                  </a:lnTo>
                  <a:lnTo>
                    <a:pt x="234" y="368"/>
                  </a:lnTo>
                  <a:lnTo>
                    <a:pt x="935" y="1402"/>
                  </a:lnTo>
                  <a:lnTo>
                    <a:pt x="1435" y="2169"/>
                  </a:lnTo>
                  <a:lnTo>
                    <a:pt x="2035" y="3070"/>
                  </a:lnTo>
                  <a:cubicBezTo>
                    <a:pt x="2436" y="3737"/>
                    <a:pt x="2903" y="4471"/>
                    <a:pt x="3370" y="5305"/>
                  </a:cubicBezTo>
                  <a:lnTo>
                    <a:pt x="4137" y="6639"/>
                  </a:lnTo>
                  <a:cubicBezTo>
                    <a:pt x="4404" y="7106"/>
                    <a:pt x="4637" y="7606"/>
                    <a:pt x="4904" y="8107"/>
                  </a:cubicBezTo>
                  <a:cubicBezTo>
                    <a:pt x="5438" y="9107"/>
                    <a:pt x="5972" y="10241"/>
                    <a:pt x="6505" y="11376"/>
                  </a:cubicBezTo>
                  <a:cubicBezTo>
                    <a:pt x="7639" y="13944"/>
                    <a:pt x="8640" y="16546"/>
                    <a:pt x="9474" y="19215"/>
                  </a:cubicBezTo>
                  <a:cubicBezTo>
                    <a:pt x="10308" y="21850"/>
                    <a:pt x="10975" y="24552"/>
                    <a:pt x="11509" y="27287"/>
                  </a:cubicBezTo>
                  <a:cubicBezTo>
                    <a:pt x="11742" y="28555"/>
                    <a:pt x="11942" y="29755"/>
                    <a:pt x="12076" y="30890"/>
                  </a:cubicBezTo>
                  <a:cubicBezTo>
                    <a:pt x="12143" y="31457"/>
                    <a:pt x="12209" y="32024"/>
                    <a:pt x="12276" y="32557"/>
                  </a:cubicBezTo>
                  <a:cubicBezTo>
                    <a:pt x="12309" y="33091"/>
                    <a:pt x="12376" y="33592"/>
                    <a:pt x="12409" y="34059"/>
                  </a:cubicBezTo>
                  <a:cubicBezTo>
                    <a:pt x="12510" y="35026"/>
                    <a:pt x="12510" y="35927"/>
                    <a:pt x="12576" y="36694"/>
                  </a:cubicBezTo>
                  <a:cubicBezTo>
                    <a:pt x="12576" y="37061"/>
                    <a:pt x="12610" y="37428"/>
                    <a:pt x="12610" y="37761"/>
                  </a:cubicBezTo>
                  <a:lnTo>
                    <a:pt x="12610" y="38662"/>
                  </a:lnTo>
                  <a:cubicBezTo>
                    <a:pt x="12643" y="39196"/>
                    <a:pt x="12643" y="39629"/>
                    <a:pt x="12643" y="39929"/>
                  </a:cubicBezTo>
                  <a:lnTo>
                    <a:pt x="12643" y="40263"/>
                  </a:lnTo>
                  <a:cubicBezTo>
                    <a:pt x="12643" y="40296"/>
                    <a:pt x="12643" y="40330"/>
                    <a:pt x="12643" y="40363"/>
                  </a:cubicBezTo>
                  <a:cubicBezTo>
                    <a:pt x="12743" y="38262"/>
                    <a:pt x="12676" y="36160"/>
                    <a:pt x="12510" y="34092"/>
                  </a:cubicBezTo>
                  <a:cubicBezTo>
                    <a:pt x="12476" y="33592"/>
                    <a:pt x="12443" y="33091"/>
                    <a:pt x="12409" y="32557"/>
                  </a:cubicBezTo>
                  <a:cubicBezTo>
                    <a:pt x="12376" y="32024"/>
                    <a:pt x="12276" y="31490"/>
                    <a:pt x="12209" y="30890"/>
                  </a:cubicBezTo>
                  <a:cubicBezTo>
                    <a:pt x="12109" y="29755"/>
                    <a:pt x="11876" y="28521"/>
                    <a:pt x="11676" y="27287"/>
                  </a:cubicBezTo>
                  <a:cubicBezTo>
                    <a:pt x="11175" y="24518"/>
                    <a:pt x="10508" y="21816"/>
                    <a:pt x="9674" y="19148"/>
                  </a:cubicBezTo>
                  <a:cubicBezTo>
                    <a:pt x="8840" y="16479"/>
                    <a:pt x="7840" y="13844"/>
                    <a:pt x="6672" y="11309"/>
                  </a:cubicBezTo>
                  <a:cubicBezTo>
                    <a:pt x="6138" y="10141"/>
                    <a:pt x="5605" y="9041"/>
                    <a:pt x="5071" y="8040"/>
                  </a:cubicBezTo>
                  <a:cubicBezTo>
                    <a:pt x="4804" y="7506"/>
                    <a:pt x="4537" y="7039"/>
                    <a:pt x="4270" y="6572"/>
                  </a:cubicBezTo>
                  <a:lnTo>
                    <a:pt x="3503" y="5238"/>
                  </a:lnTo>
                  <a:cubicBezTo>
                    <a:pt x="2436" y="3437"/>
                    <a:pt x="1268" y="166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5291316" y="1866907"/>
              <a:ext cx="795487" cy="1511499"/>
            </a:xfrm>
            <a:custGeom>
              <a:avLst/>
              <a:gdLst/>
              <a:ahLst/>
              <a:cxnLst/>
              <a:rect l="l" t="t" r="r" b="b"/>
              <a:pathLst>
                <a:path w="34392" h="65348" extrusionOk="0">
                  <a:moveTo>
                    <a:pt x="33758" y="0"/>
                  </a:moveTo>
                  <a:cubicBezTo>
                    <a:pt x="33758" y="0"/>
                    <a:pt x="33724" y="67"/>
                    <a:pt x="33758" y="200"/>
                  </a:cubicBezTo>
                  <a:cubicBezTo>
                    <a:pt x="33758" y="334"/>
                    <a:pt x="33791" y="534"/>
                    <a:pt x="33791" y="801"/>
                  </a:cubicBezTo>
                  <a:cubicBezTo>
                    <a:pt x="33824" y="1335"/>
                    <a:pt x="33958" y="2102"/>
                    <a:pt x="33991" y="3069"/>
                  </a:cubicBezTo>
                  <a:cubicBezTo>
                    <a:pt x="34191" y="5905"/>
                    <a:pt x="34258" y="8707"/>
                    <a:pt x="34125" y="11509"/>
                  </a:cubicBezTo>
                  <a:cubicBezTo>
                    <a:pt x="34058" y="13276"/>
                    <a:pt x="33925" y="15245"/>
                    <a:pt x="33624" y="17313"/>
                  </a:cubicBezTo>
                  <a:cubicBezTo>
                    <a:pt x="33357" y="19381"/>
                    <a:pt x="33024" y="21616"/>
                    <a:pt x="32524" y="23884"/>
                  </a:cubicBezTo>
                  <a:cubicBezTo>
                    <a:pt x="32390" y="24485"/>
                    <a:pt x="32257" y="25052"/>
                    <a:pt x="32090" y="25619"/>
                  </a:cubicBezTo>
                  <a:cubicBezTo>
                    <a:pt x="31956" y="26219"/>
                    <a:pt x="31790" y="26820"/>
                    <a:pt x="31656" y="27420"/>
                  </a:cubicBezTo>
                  <a:cubicBezTo>
                    <a:pt x="31289" y="28587"/>
                    <a:pt x="30956" y="29788"/>
                    <a:pt x="30522" y="30989"/>
                  </a:cubicBezTo>
                  <a:cubicBezTo>
                    <a:pt x="29688" y="33524"/>
                    <a:pt x="28687" y="35959"/>
                    <a:pt x="27453" y="38294"/>
                  </a:cubicBezTo>
                  <a:cubicBezTo>
                    <a:pt x="26252" y="40629"/>
                    <a:pt x="24851" y="42898"/>
                    <a:pt x="23317" y="45033"/>
                  </a:cubicBezTo>
                  <a:cubicBezTo>
                    <a:pt x="21883" y="47034"/>
                    <a:pt x="20348" y="48935"/>
                    <a:pt x="18680" y="50770"/>
                  </a:cubicBezTo>
                  <a:cubicBezTo>
                    <a:pt x="15878" y="53839"/>
                    <a:pt x="12809" y="56674"/>
                    <a:pt x="9507" y="59209"/>
                  </a:cubicBezTo>
                  <a:cubicBezTo>
                    <a:pt x="7272" y="60944"/>
                    <a:pt x="4937" y="62512"/>
                    <a:pt x="2502" y="63913"/>
                  </a:cubicBezTo>
                  <a:cubicBezTo>
                    <a:pt x="1668" y="64446"/>
                    <a:pt x="968" y="64780"/>
                    <a:pt x="501" y="65047"/>
                  </a:cubicBezTo>
                  <a:lnTo>
                    <a:pt x="0" y="65347"/>
                  </a:lnTo>
                  <a:lnTo>
                    <a:pt x="534" y="65080"/>
                  </a:lnTo>
                  <a:cubicBezTo>
                    <a:pt x="1001" y="64813"/>
                    <a:pt x="1702" y="64513"/>
                    <a:pt x="2569" y="63979"/>
                  </a:cubicBezTo>
                  <a:cubicBezTo>
                    <a:pt x="5004" y="62612"/>
                    <a:pt x="7339" y="61044"/>
                    <a:pt x="9607" y="59343"/>
                  </a:cubicBezTo>
                  <a:cubicBezTo>
                    <a:pt x="12910" y="56808"/>
                    <a:pt x="16012" y="54006"/>
                    <a:pt x="18847" y="50903"/>
                  </a:cubicBezTo>
                  <a:cubicBezTo>
                    <a:pt x="20482" y="49069"/>
                    <a:pt x="22049" y="47167"/>
                    <a:pt x="23484" y="45166"/>
                  </a:cubicBezTo>
                  <a:cubicBezTo>
                    <a:pt x="25052" y="42998"/>
                    <a:pt x="26419" y="40729"/>
                    <a:pt x="27653" y="38394"/>
                  </a:cubicBezTo>
                  <a:cubicBezTo>
                    <a:pt x="28888" y="36026"/>
                    <a:pt x="29922" y="33591"/>
                    <a:pt x="30756" y="31056"/>
                  </a:cubicBezTo>
                  <a:cubicBezTo>
                    <a:pt x="31156" y="29855"/>
                    <a:pt x="31489" y="28654"/>
                    <a:pt x="31856" y="27453"/>
                  </a:cubicBezTo>
                  <a:lnTo>
                    <a:pt x="32290" y="25685"/>
                  </a:lnTo>
                  <a:cubicBezTo>
                    <a:pt x="32457" y="25085"/>
                    <a:pt x="32590" y="24518"/>
                    <a:pt x="32724" y="23917"/>
                  </a:cubicBezTo>
                  <a:cubicBezTo>
                    <a:pt x="33224" y="21616"/>
                    <a:pt x="33591" y="19414"/>
                    <a:pt x="33824" y="17346"/>
                  </a:cubicBezTo>
                  <a:cubicBezTo>
                    <a:pt x="34058" y="15245"/>
                    <a:pt x="34225" y="13310"/>
                    <a:pt x="34258" y="11509"/>
                  </a:cubicBezTo>
                  <a:cubicBezTo>
                    <a:pt x="34392" y="8707"/>
                    <a:pt x="34325" y="5871"/>
                    <a:pt x="34091" y="3069"/>
                  </a:cubicBezTo>
                  <a:cubicBezTo>
                    <a:pt x="34025" y="2068"/>
                    <a:pt x="33891" y="1301"/>
                    <a:pt x="33858" y="801"/>
                  </a:cubicBezTo>
                  <a:cubicBezTo>
                    <a:pt x="33824" y="534"/>
                    <a:pt x="33791" y="334"/>
                    <a:pt x="33791" y="200"/>
                  </a:cubicBezTo>
                  <a:cubicBezTo>
                    <a:pt x="33758" y="134"/>
                    <a:pt x="33758" y="67"/>
                    <a:pt x="3375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5633131" y="1451816"/>
              <a:ext cx="266180" cy="1389581"/>
            </a:xfrm>
            <a:custGeom>
              <a:avLst/>
              <a:gdLst/>
              <a:ahLst/>
              <a:cxnLst/>
              <a:rect l="l" t="t" r="r" b="b"/>
              <a:pathLst>
                <a:path w="11508" h="60077" extrusionOk="0">
                  <a:moveTo>
                    <a:pt x="0" y="1"/>
                  </a:moveTo>
                  <a:cubicBezTo>
                    <a:pt x="33" y="34"/>
                    <a:pt x="67" y="67"/>
                    <a:pt x="100" y="134"/>
                  </a:cubicBezTo>
                  <a:lnTo>
                    <a:pt x="400" y="500"/>
                  </a:lnTo>
                  <a:cubicBezTo>
                    <a:pt x="667" y="867"/>
                    <a:pt x="1067" y="1334"/>
                    <a:pt x="1534" y="2002"/>
                  </a:cubicBezTo>
                  <a:cubicBezTo>
                    <a:pt x="2935" y="3870"/>
                    <a:pt x="4169" y="5838"/>
                    <a:pt x="5270" y="7872"/>
                  </a:cubicBezTo>
                  <a:cubicBezTo>
                    <a:pt x="5970" y="9173"/>
                    <a:pt x="6671" y="10608"/>
                    <a:pt x="7338" y="12209"/>
                  </a:cubicBezTo>
                  <a:cubicBezTo>
                    <a:pt x="8072" y="13877"/>
                    <a:pt x="8672" y="15611"/>
                    <a:pt x="9206" y="17379"/>
                  </a:cubicBezTo>
                  <a:cubicBezTo>
                    <a:pt x="9773" y="19314"/>
                    <a:pt x="10240" y="21315"/>
                    <a:pt x="10574" y="23317"/>
                  </a:cubicBezTo>
                  <a:cubicBezTo>
                    <a:pt x="10941" y="25452"/>
                    <a:pt x="11174" y="27620"/>
                    <a:pt x="11241" y="29788"/>
                  </a:cubicBezTo>
                  <a:cubicBezTo>
                    <a:pt x="11274" y="31990"/>
                    <a:pt x="11208" y="34158"/>
                    <a:pt x="11007" y="36326"/>
                  </a:cubicBezTo>
                  <a:cubicBezTo>
                    <a:pt x="10774" y="38328"/>
                    <a:pt x="10440" y="40329"/>
                    <a:pt x="9973" y="42297"/>
                  </a:cubicBezTo>
                  <a:cubicBezTo>
                    <a:pt x="9173" y="45633"/>
                    <a:pt x="8005" y="48902"/>
                    <a:pt x="6504" y="51971"/>
                  </a:cubicBezTo>
                  <a:cubicBezTo>
                    <a:pt x="5470" y="54072"/>
                    <a:pt x="4303" y="56074"/>
                    <a:pt x="3002" y="57975"/>
                  </a:cubicBezTo>
                  <a:cubicBezTo>
                    <a:pt x="2568" y="58675"/>
                    <a:pt x="2134" y="59176"/>
                    <a:pt x="1901" y="59543"/>
                  </a:cubicBezTo>
                  <a:lnTo>
                    <a:pt x="1634" y="59943"/>
                  </a:lnTo>
                  <a:lnTo>
                    <a:pt x="1934" y="59576"/>
                  </a:lnTo>
                  <a:cubicBezTo>
                    <a:pt x="2201" y="59209"/>
                    <a:pt x="2601" y="58742"/>
                    <a:pt x="3068" y="58042"/>
                  </a:cubicBezTo>
                  <a:cubicBezTo>
                    <a:pt x="6371" y="53305"/>
                    <a:pt x="8806" y="48001"/>
                    <a:pt x="10173" y="42364"/>
                  </a:cubicBezTo>
                  <a:cubicBezTo>
                    <a:pt x="10640" y="40396"/>
                    <a:pt x="10974" y="38361"/>
                    <a:pt x="11208" y="36359"/>
                  </a:cubicBezTo>
                  <a:cubicBezTo>
                    <a:pt x="11408" y="34158"/>
                    <a:pt x="11508" y="31990"/>
                    <a:pt x="11441" y="29788"/>
                  </a:cubicBezTo>
                  <a:cubicBezTo>
                    <a:pt x="11374" y="27620"/>
                    <a:pt x="11174" y="25418"/>
                    <a:pt x="10807" y="23283"/>
                  </a:cubicBezTo>
                  <a:cubicBezTo>
                    <a:pt x="10474" y="21249"/>
                    <a:pt x="10007" y="19281"/>
                    <a:pt x="9406" y="17313"/>
                  </a:cubicBezTo>
                  <a:cubicBezTo>
                    <a:pt x="8873" y="15545"/>
                    <a:pt x="8239" y="13810"/>
                    <a:pt x="7505" y="12142"/>
                  </a:cubicBezTo>
                  <a:cubicBezTo>
                    <a:pt x="6838" y="10541"/>
                    <a:pt x="6137" y="9073"/>
                    <a:pt x="5403" y="7806"/>
                  </a:cubicBezTo>
                  <a:cubicBezTo>
                    <a:pt x="4303" y="5771"/>
                    <a:pt x="3035" y="3803"/>
                    <a:pt x="1601" y="1968"/>
                  </a:cubicBezTo>
                  <a:cubicBezTo>
                    <a:pt x="1134" y="1301"/>
                    <a:pt x="700" y="834"/>
                    <a:pt x="433" y="500"/>
                  </a:cubicBezTo>
                  <a:lnTo>
                    <a:pt x="100" y="100"/>
                  </a:lnTo>
                  <a:cubicBezTo>
                    <a:pt x="39" y="40"/>
                    <a:pt x="6" y="7"/>
                    <a:pt x="0" y="1"/>
                  </a:cubicBezTo>
                  <a:close/>
                  <a:moveTo>
                    <a:pt x="1634" y="59943"/>
                  </a:moveTo>
                  <a:lnTo>
                    <a:pt x="1634" y="59943"/>
                  </a:lnTo>
                  <a:cubicBezTo>
                    <a:pt x="1601" y="59976"/>
                    <a:pt x="1567" y="60043"/>
                    <a:pt x="1534" y="60076"/>
                  </a:cubicBezTo>
                  <a:cubicBezTo>
                    <a:pt x="1567" y="60043"/>
                    <a:pt x="1601" y="60010"/>
                    <a:pt x="1634" y="59943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3379413" y="3082874"/>
              <a:ext cx="1844016" cy="663854"/>
            </a:xfrm>
            <a:custGeom>
              <a:avLst/>
              <a:gdLst/>
              <a:ahLst/>
              <a:cxnLst/>
              <a:rect l="l" t="t" r="r" b="b"/>
              <a:pathLst>
                <a:path w="79724" h="28701" extrusionOk="0">
                  <a:moveTo>
                    <a:pt x="0" y="0"/>
                  </a:moveTo>
                  <a:lnTo>
                    <a:pt x="134" y="200"/>
                  </a:lnTo>
                  <a:lnTo>
                    <a:pt x="567" y="701"/>
                  </a:lnTo>
                  <a:cubicBezTo>
                    <a:pt x="934" y="1168"/>
                    <a:pt x="1501" y="1868"/>
                    <a:pt x="2235" y="2702"/>
                  </a:cubicBezTo>
                  <a:cubicBezTo>
                    <a:pt x="3703" y="4403"/>
                    <a:pt x="5871" y="6839"/>
                    <a:pt x="8773" y="9641"/>
                  </a:cubicBezTo>
                  <a:cubicBezTo>
                    <a:pt x="10241" y="11008"/>
                    <a:pt x="11875" y="12543"/>
                    <a:pt x="13710" y="14010"/>
                  </a:cubicBezTo>
                  <a:cubicBezTo>
                    <a:pt x="15645" y="15645"/>
                    <a:pt x="17680" y="17113"/>
                    <a:pt x="19781" y="18514"/>
                  </a:cubicBezTo>
                  <a:cubicBezTo>
                    <a:pt x="24651" y="21682"/>
                    <a:pt x="29988" y="24051"/>
                    <a:pt x="35592" y="25552"/>
                  </a:cubicBezTo>
                  <a:cubicBezTo>
                    <a:pt x="38461" y="26352"/>
                    <a:pt x="41397" y="26953"/>
                    <a:pt x="44365" y="27453"/>
                  </a:cubicBezTo>
                  <a:cubicBezTo>
                    <a:pt x="47201" y="27920"/>
                    <a:pt x="50003" y="28220"/>
                    <a:pt x="52671" y="28421"/>
                  </a:cubicBezTo>
                  <a:cubicBezTo>
                    <a:pt x="55079" y="28608"/>
                    <a:pt x="57495" y="28700"/>
                    <a:pt x="59912" y="28700"/>
                  </a:cubicBezTo>
                  <a:cubicBezTo>
                    <a:pt x="62215" y="28700"/>
                    <a:pt x="64519" y="28617"/>
                    <a:pt x="66815" y="28454"/>
                  </a:cubicBezTo>
                  <a:cubicBezTo>
                    <a:pt x="69984" y="28220"/>
                    <a:pt x="73153" y="27854"/>
                    <a:pt x="76288" y="27286"/>
                  </a:cubicBezTo>
                  <a:cubicBezTo>
                    <a:pt x="77389" y="27120"/>
                    <a:pt x="78256" y="26920"/>
                    <a:pt x="78823" y="26819"/>
                  </a:cubicBezTo>
                  <a:lnTo>
                    <a:pt x="79490" y="26686"/>
                  </a:lnTo>
                  <a:lnTo>
                    <a:pt x="79724" y="26619"/>
                  </a:lnTo>
                  <a:lnTo>
                    <a:pt x="79490" y="26653"/>
                  </a:lnTo>
                  <a:lnTo>
                    <a:pt x="78823" y="26786"/>
                  </a:lnTo>
                  <a:cubicBezTo>
                    <a:pt x="78256" y="26886"/>
                    <a:pt x="77389" y="27053"/>
                    <a:pt x="76288" y="27220"/>
                  </a:cubicBezTo>
                  <a:cubicBezTo>
                    <a:pt x="74053" y="27587"/>
                    <a:pt x="70818" y="28054"/>
                    <a:pt x="66815" y="28287"/>
                  </a:cubicBezTo>
                  <a:cubicBezTo>
                    <a:pt x="64631" y="28442"/>
                    <a:pt x="62440" y="28518"/>
                    <a:pt x="60251" y="28518"/>
                  </a:cubicBezTo>
                  <a:cubicBezTo>
                    <a:pt x="57727" y="28518"/>
                    <a:pt x="55206" y="28417"/>
                    <a:pt x="52705" y="28220"/>
                  </a:cubicBezTo>
                  <a:cubicBezTo>
                    <a:pt x="50036" y="28020"/>
                    <a:pt x="47267" y="27720"/>
                    <a:pt x="44399" y="27220"/>
                  </a:cubicBezTo>
                  <a:cubicBezTo>
                    <a:pt x="41463" y="26753"/>
                    <a:pt x="38528" y="26119"/>
                    <a:pt x="35659" y="25352"/>
                  </a:cubicBezTo>
                  <a:cubicBezTo>
                    <a:pt x="32757" y="24585"/>
                    <a:pt x="29955" y="23550"/>
                    <a:pt x="27220" y="22350"/>
                  </a:cubicBezTo>
                  <a:cubicBezTo>
                    <a:pt x="24685" y="21182"/>
                    <a:pt x="22250" y="19848"/>
                    <a:pt x="19915" y="18347"/>
                  </a:cubicBezTo>
                  <a:cubicBezTo>
                    <a:pt x="17813" y="16979"/>
                    <a:pt x="15778" y="15478"/>
                    <a:pt x="13810" y="13877"/>
                  </a:cubicBezTo>
                  <a:cubicBezTo>
                    <a:pt x="11976" y="12409"/>
                    <a:pt x="10341" y="10908"/>
                    <a:pt x="8907" y="9507"/>
                  </a:cubicBezTo>
                  <a:cubicBezTo>
                    <a:pt x="6005" y="6738"/>
                    <a:pt x="3803" y="4303"/>
                    <a:pt x="2302" y="2636"/>
                  </a:cubicBezTo>
                  <a:cubicBezTo>
                    <a:pt x="1568" y="1802"/>
                    <a:pt x="1001" y="1134"/>
                    <a:pt x="601" y="667"/>
                  </a:cubicBezTo>
                  <a:lnTo>
                    <a:pt x="167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3854688" y="3254151"/>
              <a:ext cx="834831" cy="282996"/>
            </a:xfrm>
            <a:custGeom>
              <a:avLst/>
              <a:gdLst/>
              <a:ahLst/>
              <a:cxnLst/>
              <a:rect l="l" t="t" r="r" b="b"/>
              <a:pathLst>
                <a:path w="36093" h="12235" extrusionOk="0">
                  <a:moveTo>
                    <a:pt x="0" y="1"/>
                  </a:moveTo>
                  <a:cubicBezTo>
                    <a:pt x="1435" y="1235"/>
                    <a:pt x="2969" y="2369"/>
                    <a:pt x="4570" y="3370"/>
                  </a:cubicBezTo>
                  <a:lnTo>
                    <a:pt x="5738" y="4137"/>
                  </a:lnTo>
                  <a:cubicBezTo>
                    <a:pt x="6138" y="4404"/>
                    <a:pt x="6605" y="4637"/>
                    <a:pt x="7039" y="4904"/>
                  </a:cubicBezTo>
                  <a:cubicBezTo>
                    <a:pt x="7939" y="5438"/>
                    <a:pt x="8940" y="5938"/>
                    <a:pt x="9941" y="6472"/>
                  </a:cubicBezTo>
                  <a:cubicBezTo>
                    <a:pt x="14477" y="8740"/>
                    <a:pt x="19314" y="10375"/>
                    <a:pt x="24284" y="11309"/>
                  </a:cubicBezTo>
                  <a:cubicBezTo>
                    <a:pt x="25418" y="11509"/>
                    <a:pt x="26519" y="11709"/>
                    <a:pt x="27553" y="11809"/>
                  </a:cubicBezTo>
                  <a:cubicBezTo>
                    <a:pt x="28054" y="11876"/>
                    <a:pt x="28554" y="11976"/>
                    <a:pt x="29021" y="12009"/>
                  </a:cubicBezTo>
                  <a:lnTo>
                    <a:pt x="30422" y="12109"/>
                  </a:lnTo>
                  <a:cubicBezTo>
                    <a:pt x="31553" y="12190"/>
                    <a:pt x="32697" y="12234"/>
                    <a:pt x="33845" y="12234"/>
                  </a:cubicBezTo>
                  <a:cubicBezTo>
                    <a:pt x="34593" y="12234"/>
                    <a:pt x="35343" y="12215"/>
                    <a:pt x="36093" y="12176"/>
                  </a:cubicBezTo>
                  <a:lnTo>
                    <a:pt x="35993" y="12143"/>
                  </a:lnTo>
                  <a:lnTo>
                    <a:pt x="33758" y="12143"/>
                  </a:lnTo>
                  <a:cubicBezTo>
                    <a:pt x="33458" y="12143"/>
                    <a:pt x="33124" y="12109"/>
                    <a:pt x="32757" y="12109"/>
                  </a:cubicBezTo>
                  <a:cubicBezTo>
                    <a:pt x="32090" y="12076"/>
                    <a:pt x="31289" y="12043"/>
                    <a:pt x="30422" y="11942"/>
                  </a:cubicBezTo>
                  <a:lnTo>
                    <a:pt x="29021" y="11842"/>
                  </a:lnTo>
                  <a:cubicBezTo>
                    <a:pt x="28554" y="11776"/>
                    <a:pt x="28054" y="11709"/>
                    <a:pt x="27553" y="11642"/>
                  </a:cubicBezTo>
                  <a:cubicBezTo>
                    <a:pt x="26519" y="11542"/>
                    <a:pt x="25452" y="11309"/>
                    <a:pt x="24284" y="11109"/>
                  </a:cubicBezTo>
                  <a:cubicBezTo>
                    <a:pt x="19347" y="10175"/>
                    <a:pt x="14544" y="8540"/>
                    <a:pt x="10041" y="6305"/>
                  </a:cubicBezTo>
                  <a:cubicBezTo>
                    <a:pt x="8973" y="5771"/>
                    <a:pt x="8006" y="5271"/>
                    <a:pt x="7105" y="4737"/>
                  </a:cubicBezTo>
                  <a:cubicBezTo>
                    <a:pt x="6638" y="4470"/>
                    <a:pt x="6238" y="4237"/>
                    <a:pt x="5804" y="4003"/>
                  </a:cubicBezTo>
                  <a:lnTo>
                    <a:pt x="4637" y="3270"/>
                  </a:lnTo>
                  <a:cubicBezTo>
                    <a:pt x="3903" y="2803"/>
                    <a:pt x="3269" y="2336"/>
                    <a:pt x="2669" y="1935"/>
                  </a:cubicBezTo>
                  <a:cubicBezTo>
                    <a:pt x="2402" y="1735"/>
                    <a:pt x="2135" y="1568"/>
                    <a:pt x="1868" y="1402"/>
                  </a:cubicBezTo>
                  <a:lnTo>
                    <a:pt x="1235" y="901"/>
                  </a:lnTo>
                  <a:lnTo>
                    <a:pt x="334" y="201"/>
                  </a:lnTo>
                  <a:lnTo>
                    <a:pt x="67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3684174" y="2835198"/>
              <a:ext cx="677431" cy="445206"/>
            </a:xfrm>
            <a:custGeom>
              <a:avLst/>
              <a:gdLst/>
              <a:ahLst/>
              <a:cxnLst/>
              <a:rect l="l" t="t" r="r" b="b"/>
              <a:pathLst>
                <a:path w="29288" h="19248" extrusionOk="0">
                  <a:moveTo>
                    <a:pt x="0" y="1"/>
                  </a:moveTo>
                  <a:cubicBezTo>
                    <a:pt x="34" y="101"/>
                    <a:pt x="100" y="234"/>
                    <a:pt x="201" y="334"/>
                  </a:cubicBezTo>
                  <a:lnTo>
                    <a:pt x="768" y="1168"/>
                  </a:lnTo>
                  <a:lnTo>
                    <a:pt x="1168" y="1802"/>
                  </a:lnTo>
                  <a:cubicBezTo>
                    <a:pt x="1335" y="2035"/>
                    <a:pt x="1535" y="2269"/>
                    <a:pt x="1702" y="2536"/>
                  </a:cubicBezTo>
                  <a:cubicBezTo>
                    <a:pt x="2102" y="3036"/>
                    <a:pt x="2536" y="3670"/>
                    <a:pt x="3069" y="4270"/>
                  </a:cubicBezTo>
                  <a:lnTo>
                    <a:pt x="3903" y="5238"/>
                  </a:lnTo>
                  <a:cubicBezTo>
                    <a:pt x="4203" y="5571"/>
                    <a:pt x="4537" y="5905"/>
                    <a:pt x="4871" y="6272"/>
                  </a:cubicBezTo>
                  <a:cubicBezTo>
                    <a:pt x="5504" y="6972"/>
                    <a:pt x="6272" y="7673"/>
                    <a:pt x="7039" y="8407"/>
                  </a:cubicBezTo>
                  <a:cubicBezTo>
                    <a:pt x="10508" y="11576"/>
                    <a:pt x="14444" y="14177"/>
                    <a:pt x="18747" y="16112"/>
                  </a:cubicBezTo>
                  <a:cubicBezTo>
                    <a:pt x="19748" y="16512"/>
                    <a:pt x="20682" y="16946"/>
                    <a:pt x="21582" y="17246"/>
                  </a:cubicBezTo>
                  <a:cubicBezTo>
                    <a:pt x="22049" y="17413"/>
                    <a:pt x="22483" y="17580"/>
                    <a:pt x="22917" y="17713"/>
                  </a:cubicBezTo>
                  <a:lnTo>
                    <a:pt x="24118" y="18080"/>
                  </a:lnTo>
                  <a:cubicBezTo>
                    <a:pt x="24918" y="18347"/>
                    <a:pt x="25619" y="18481"/>
                    <a:pt x="26252" y="18647"/>
                  </a:cubicBezTo>
                  <a:cubicBezTo>
                    <a:pt x="26586" y="18747"/>
                    <a:pt x="26853" y="18814"/>
                    <a:pt x="27120" y="18881"/>
                  </a:cubicBezTo>
                  <a:lnTo>
                    <a:pt x="27887" y="19014"/>
                  </a:lnTo>
                  <a:lnTo>
                    <a:pt x="28921" y="19181"/>
                  </a:lnTo>
                  <a:cubicBezTo>
                    <a:pt x="29155" y="19248"/>
                    <a:pt x="29288" y="19248"/>
                    <a:pt x="29288" y="19248"/>
                  </a:cubicBezTo>
                  <a:cubicBezTo>
                    <a:pt x="29155" y="19181"/>
                    <a:pt x="29054" y="19148"/>
                    <a:pt x="28921" y="19148"/>
                  </a:cubicBezTo>
                  <a:lnTo>
                    <a:pt x="27920" y="18914"/>
                  </a:lnTo>
                  <a:lnTo>
                    <a:pt x="27153" y="18747"/>
                  </a:lnTo>
                  <a:cubicBezTo>
                    <a:pt x="26886" y="18714"/>
                    <a:pt x="26619" y="18614"/>
                    <a:pt x="26286" y="18547"/>
                  </a:cubicBezTo>
                  <a:cubicBezTo>
                    <a:pt x="25685" y="18347"/>
                    <a:pt x="24952" y="18214"/>
                    <a:pt x="24184" y="17947"/>
                  </a:cubicBezTo>
                  <a:lnTo>
                    <a:pt x="22950" y="17547"/>
                  </a:lnTo>
                  <a:cubicBezTo>
                    <a:pt x="22550" y="17413"/>
                    <a:pt x="22116" y="17246"/>
                    <a:pt x="21649" y="17080"/>
                  </a:cubicBezTo>
                  <a:cubicBezTo>
                    <a:pt x="20749" y="16746"/>
                    <a:pt x="19815" y="16346"/>
                    <a:pt x="18847" y="15912"/>
                  </a:cubicBezTo>
                  <a:cubicBezTo>
                    <a:pt x="14577" y="13977"/>
                    <a:pt x="10641" y="11409"/>
                    <a:pt x="7206" y="8273"/>
                  </a:cubicBezTo>
                  <a:cubicBezTo>
                    <a:pt x="6405" y="7506"/>
                    <a:pt x="5638" y="6839"/>
                    <a:pt x="5004" y="6138"/>
                  </a:cubicBezTo>
                  <a:cubicBezTo>
                    <a:pt x="4670" y="5771"/>
                    <a:pt x="4337" y="5471"/>
                    <a:pt x="4037" y="5138"/>
                  </a:cubicBezTo>
                  <a:lnTo>
                    <a:pt x="3203" y="4170"/>
                  </a:lnTo>
                  <a:cubicBezTo>
                    <a:pt x="2669" y="3570"/>
                    <a:pt x="2235" y="2969"/>
                    <a:pt x="1835" y="2469"/>
                  </a:cubicBezTo>
                  <a:cubicBezTo>
                    <a:pt x="1635" y="2202"/>
                    <a:pt x="1435" y="1969"/>
                    <a:pt x="1268" y="1735"/>
                  </a:cubicBezTo>
                  <a:lnTo>
                    <a:pt x="834" y="1135"/>
                  </a:lnTo>
                  <a:lnTo>
                    <a:pt x="234" y="301"/>
                  </a:lnTo>
                  <a:cubicBezTo>
                    <a:pt x="167" y="201"/>
                    <a:pt x="67" y="10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3600073" y="3629135"/>
              <a:ext cx="1129577" cy="352871"/>
            </a:xfrm>
            <a:custGeom>
              <a:avLst/>
              <a:gdLst/>
              <a:ahLst/>
              <a:cxnLst/>
              <a:rect l="l" t="t" r="r" b="b"/>
              <a:pathLst>
                <a:path w="48836" h="15256" extrusionOk="0">
                  <a:moveTo>
                    <a:pt x="0" y="0"/>
                  </a:moveTo>
                  <a:cubicBezTo>
                    <a:pt x="0" y="0"/>
                    <a:pt x="34" y="34"/>
                    <a:pt x="101" y="100"/>
                  </a:cubicBezTo>
                  <a:lnTo>
                    <a:pt x="401" y="334"/>
                  </a:lnTo>
                  <a:lnTo>
                    <a:pt x="1602" y="1301"/>
                  </a:lnTo>
                  <a:lnTo>
                    <a:pt x="2469" y="1968"/>
                  </a:lnTo>
                  <a:cubicBezTo>
                    <a:pt x="2802" y="2235"/>
                    <a:pt x="3169" y="2469"/>
                    <a:pt x="3536" y="2735"/>
                  </a:cubicBezTo>
                  <a:cubicBezTo>
                    <a:pt x="4337" y="3303"/>
                    <a:pt x="5204" y="3936"/>
                    <a:pt x="6205" y="4537"/>
                  </a:cubicBezTo>
                  <a:lnTo>
                    <a:pt x="7773" y="5537"/>
                  </a:lnTo>
                  <a:cubicBezTo>
                    <a:pt x="8340" y="5871"/>
                    <a:pt x="8940" y="6205"/>
                    <a:pt x="9541" y="6538"/>
                  </a:cubicBezTo>
                  <a:cubicBezTo>
                    <a:pt x="10741" y="7239"/>
                    <a:pt x="12076" y="7906"/>
                    <a:pt x="13477" y="8606"/>
                  </a:cubicBezTo>
                  <a:cubicBezTo>
                    <a:pt x="19648" y="11542"/>
                    <a:pt x="26219" y="13543"/>
                    <a:pt x="32957" y="14544"/>
                  </a:cubicBezTo>
                  <a:cubicBezTo>
                    <a:pt x="34525" y="14744"/>
                    <a:pt x="35993" y="14944"/>
                    <a:pt x="37394" y="15011"/>
                  </a:cubicBezTo>
                  <a:cubicBezTo>
                    <a:pt x="38094" y="15078"/>
                    <a:pt x="38761" y="15144"/>
                    <a:pt x="39429" y="15178"/>
                  </a:cubicBezTo>
                  <a:lnTo>
                    <a:pt x="41263" y="15211"/>
                  </a:lnTo>
                  <a:cubicBezTo>
                    <a:pt x="41664" y="15244"/>
                    <a:pt x="42049" y="15256"/>
                    <a:pt x="42421" y="15256"/>
                  </a:cubicBezTo>
                  <a:cubicBezTo>
                    <a:pt x="43165" y="15256"/>
                    <a:pt x="43854" y="15211"/>
                    <a:pt x="44499" y="15211"/>
                  </a:cubicBezTo>
                  <a:cubicBezTo>
                    <a:pt x="44966" y="15211"/>
                    <a:pt x="45366" y="15178"/>
                    <a:pt x="45800" y="15178"/>
                  </a:cubicBezTo>
                  <a:lnTo>
                    <a:pt x="46901" y="15111"/>
                  </a:lnTo>
                  <a:lnTo>
                    <a:pt x="48435" y="14978"/>
                  </a:lnTo>
                  <a:lnTo>
                    <a:pt x="48835" y="14944"/>
                  </a:lnTo>
                  <a:lnTo>
                    <a:pt x="48435" y="14944"/>
                  </a:lnTo>
                  <a:lnTo>
                    <a:pt x="46901" y="15044"/>
                  </a:lnTo>
                  <a:lnTo>
                    <a:pt x="45800" y="15111"/>
                  </a:lnTo>
                  <a:lnTo>
                    <a:pt x="44499" y="15111"/>
                  </a:lnTo>
                  <a:cubicBezTo>
                    <a:pt x="43854" y="15111"/>
                    <a:pt x="43165" y="15141"/>
                    <a:pt x="42431" y="15141"/>
                  </a:cubicBezTo>
                  <a:cubicBezTo>
                    <a:pt x="42064" y="15141"/>
                    <a:pt x="41686" y="15133"/>
                    <a:pt x="41297" y="15111"/>
                  </a:cubicBezTo>
                  <a:lnTo>
                    <a:pt x="39429" y="15044"/>
                  </a:lnTo>
                  <a:cubicBezTo>
                    <a:pt x="38795" y="15011"/>
                    <a:pt x="38128" y="14911"/>
                    <a:pt x="37427" y="14878"/>
                  </a:cubicBezTo>
                  <a:cubicBezTo>
                    <a:pt x="36026" y="14777"/>
                    <a:pt x="34558" y="14577"/>
                    <a:pt x="33024" y="14377"/>
                  </a:cubicBezTo>
                  <a:cubicBezTo>
                    <a:pt x="26286" y="13343"/>
                    <a:pt x="19715" y="11342"/>
                    <a:pt x="13577" y="8406"/>
                  </a:cubicBezTo>
                  <a:cubicBezTo>
                    <a:pt x="12176" y="7739"/>
                    <a:pt x="10808" y="7072"/>
                    <a:pt x="9607" y="6371"/>
                  </a:cubicBezTo>
                  <a:cubicBezTo>
                    <a:pt x="9007" y="6038"/>
                    <a:pt x="8406" y="5738"/>
                    <a:pt x="7873" y="5404"/>
                  </a:cubicBezTo>
                  <a:lnTo>
                    <a:pt x="6272" y="4403"/>
                  </a:lnTo>
                  <a:cubicBezTo>
                    <a:pt x="5271" y="3803"/>
                    <a:pt x="4404" y="3169"/>
                    <a:pt x="3636" y="2635"/>
                  </a:cubicBezTo>
                  <a:cubicBezTo>
                    <a:pt x="3236" y="2369"/>
                    <a:pt x="2869" y="2135"/>
                    <a:pt x="2536" y="1902"/>
                  </a:cubicBezTo>
                  <a:lnTo>
                    <a:pt x="1668" y="1234"/>
                  </a:lnTo>
                  <a:lnTo>
                    <a:pt x="434" y="300"/>
                  </a:lnTo>
                  <a:lnTo>
                    <a:pt x="134" y="67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2941169" y="1552871"/>
              <a:ext cx="408175" cy="156706"/>
            </a:xfrm>
            <a:custGeom>
              <a:avLst/>
              <a:gdLst/>
              <a:ahLst/>
              <a:cxnLst/>
              <a:rect l="l" t="t" r="r" b="b"/>
              <a:pathLst>
                <a:path w="17647" h="6775" extrusionOk="0">
                  <a:moveTo>
                    <a:pt x="36" y="0"/>
                  </a:moveTo>
                  <a:cubicBezTo>
                    <a:pt x="35" y="0"/>
                    <a:pt x="34" y="1"/>
                    <a:pt x="34" y="1"/>
                  </a:cubicBezTo>
                  <a:cubicBezTo>
                    <a:pt x="0" y="68"/>
                    <a:pt x="3903" y="1602"/>
                    <a:pt x="8773" y="3503"/>
                  </a:cubicBezTo>
                  <a:cubicBezTo>
                    <a:pt x="13537" y="5331"/>
                    <a:pt x="17439" y="6775"/>
                    <a:pt x="17607" y="6775"/>
                  </a:cubicBezTo>
                  <a:cubicBezTo>
                    <a:pt x="17611" y="6775"/>
                    <a:pt x="17613" y="6774"/>
                    <a:pt x="17613" y="6772"/>
                  </a:cubicBezTo>
                  <a:cubicBezTo>
                    <a:pt x="17646" y="6706"/>
                    <a:pt x="13744" y="5138"/>
                    <a:pt x="8873" y="3270"/>
                  </a:cubicBezTo>
                  <a:cubicBezTo>
                    <a:pt x="4059" y="1423"/>
                    <a:pt x="157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3090843" y="1412448"/>
              <a:ext cx="634248" cy="719112"/>
            </a:xfrm>
            <a:custGeom>
              <a:avLst/>
              <a:gdLst/>
              <a:ahLst/>
              <a:cxnLst/>
              <a:rect l="l" t="t" r="r" b="b"/>
              <a:pathLst>
                <a:path w="27421" h="31090" extrusionOk="0">
                  <a:moveTo>
                    <a:pt x="27420" y="1"/>
                  </a:moveTo>
                  <a:lnTo>
                    <a:pt x="27420" y="1"/>
                  </a:lnTo>
                  <a:cubicBezTo>
                    <a:pt x="27420" y="1"/>
                    <a:pt x="27387" y="35"/>
                    <a:pt x="27320" y="101"/>
                  </a:cubicBezTo>
                  <a:lnTo>
                    <a:pt x="27087" y="368"/>
                  </a:lnTo>
                  <a:cubicBezTo>
                    <a:pt x="27082" y="373"/>
                    <a:pt x="27077" y="379"/>
                    <a:pt x="27072" y="385"/>
                  </a:cubicBezTo>
                  <a:lnTo>
                    <a:pt x="27072" y="385"/>
                  </a:lnTo>
                  <a:lnTo>
                    <a:pt x="27354" y="134"/>
                  </a:lnTo>
                  <a:cubicBezTo>
                    <a:pt x="27387" y="35"/>
                    <a:pt x="27420" y="1"/>
                    <a:pt x="27420" y="1"/>
                  </a:cubicBezTo>
                  <a:close/>
                  <a:moveTo>
                    <a:pt x="27072" y="385"/>
                  </a:moveTo>
                  <a:lnTo>
                    <a:pt x="27053" y="401"/>
                  </a:lnTo>
                  <a:cubicBezTo>
                    <a:pt x="26820" y="668"/>
                    <a:pt x="26453" y="1002"/>
                    <a:pt x="26019" y="1502"/>
                  </a:cubicBezTo>
                  <a:cubicBezTo>
                    <a:pt x="24785" y="2903"/>
                    <a:pt x="23684" y="4371"/>
                    <a:pt x="22717" y="5972"/>
                  </a:cubicBezTo>
                  <a:cubicBezTo>
                    <a:pt x="21316" y="8340"/>
                    <a:pt x="20148" y="10842"/>
                    <a:pt x="19281" y="13444"/>
                  </a:cubicBezTo>
                  <a:cubicBezTo>
                    <a:pt x="18180" y="16646"/>
                    <a:pt x="17447" y="19949"/>
                    <a:pt x="17080" y="23318"/>
                  </a:cubicBezTo>
                  <a:cubicBezTo>
                    <a:pt x="16752" y="25809"/>
                    <a:pt x="16649" y="28365"/>
                    <a:pt x="16773" y="30890"/>
                  </a:cubicBezTo>
                  <a:lnTo>
                    <a:pt x="16773" y="30890"/>
                  </a:lnTo>
                  <a:lnTo>
                    <a:pt x="3803" y="30956"/>
                  </a:lnTo>
                  <a:lnTo>
                    <a:pt x="1" y="30990"/>
                  </a:lnTo>
                  <a:lnTo>
                    <a:pt x="3770" y="31056"/>
                  </a:lnTo>
                  <a:lnTo>
                    <a:pt x="16846" y="31090"/>
                  </a:lnTo>
                  <a:lnTo>
                    <a:pt x="16946" y="31090"/>
                  </a:lnTo>
                  <a:lnTo>
                    <a:pt x="16946" y="30990"/>
                  </a:lnTo>
                  <a:cubicBezTo>
                    <a:pt x="16846" y="28388"/>
                    <a:pt x="16946" y="25819"/>
                    <a:pt x="17280" y="23284"/>
                  </a:cubicBezTo>
                  <a:cubicBezTo>
                    <a:pt x="17647" y="19949"/>
                    <a:pt x="18381" y="16646"/>
                    <a:pt x="19448" y="13477"/>
                  </a:cubicBezTo>
                  <a:cubicBezTo>
                    <a:pt x="20315" y="10875"/>
                    <a:pt x="21449" y="8374"/>
                    <a:pt x="22850" y="6005"/>
                  </a:cubicBezTo>
                  <a:cubicBezTo>
                    <a:pt x="23784" y="4437"/>
                    <a:pt x="24852" y="2903"/>
                    <a:pt x="26053" y="1502"/>
                  </a:cubicBezTo>
                  <a:cubicBezTo>
                    <a:pt x="26477" y="1012"/>
                    <a:pt x="26838" y="650"/>
                    <a:pt x="27072" y="385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3708854" y="2886893"/>
              <a:ext cx="236897" cy="226096"/>
            </a:xfrm>
            <a:custGeom>
              <a:avLst/>
              <a:gdLst/>
              <a:ahLst/>
              <a:cxnLst/>
              <a:rect l="l" t="t" r="r" b="b"/>
              <a:pathLst>
                <a:path w="10242" h="9775" extrusionOk="0">
                  <a:moveTo>
                    <a:pt x="10241" y="1"/>
                  </a:moveTo>
                  <a:lnTo>
                    <a:pt x="10241" y="1"/>
                  </a:lnTo>
                  <a:cubicBezTo>
                    <a:pt x="10075" y="101"/>
                    <a:pt x="9941" y="201"/>
                    <a:pt x="9841" y="334"/>
                  </a:cubicBezTo>
                  <a:lnTo>
                    <a:pt x="8774" y="1435"/>
                  </a:lnTo>
                  <a:cubicBezTo>
                    <a:pt x="7873" y="2369"/>
                    <a:pt x="6639" y="3636"/>
                    <a:pt x="5238" y="4971"/>
                  </a:cubicBezTo>
                  <a:cubicBezTo>
                    <a:pt x="3804" y="6338"/>
                    <a:pt x="2503" y="7539"/>
                    <a:pt x="1535" y="8373"/>
                  </a:cubicBezTo>
                  <a:lnTo>
                    <a:pt x="401" y="9374"/>
                  </a:lnTo>
                  <a:cubicBezTo>
                    <a:pt x="268" y="9507"/>
                    <a:pt x="101" y="9641"/>
                    <a:pt x="1" y="9774"/>
                  </a:cubicBezTo>
                  <a:cubicBezTo>
                    <a:pt x="134" y="9674"/>
                    <a:pt x="301" y="9574"/>
                    <a:pt x="434" y="9441"/>
                  </a:cubicBezTo>
                  <a:cubicBezTo>
                    <a:pt x="735" y="9241"/>
                    <a:pt x="1135" y="8907"/>
                    <a:pt x="1635" y="8507"/>
                  </a:cubicBezTo>
                  <a:cubicBezTo>
                    <a:pt x="2636" y="7706"/>
                    <a:pt x="3970" y="6505"/>
                    <a:pt x="5371" y="5171"/>
                  </a:cubicBezTo>
                  <a:cubicBezTo>
                    <a:pt x="6806" y="3803"/>
                    <a:pt x="8040" y="2502"/>
                    <a:pt x="8874" y="1568"/>
                  </a:cubicBezTo>
                  <a:cubicBezTo>
                    <a:pt x="9307" y="1101"/>
                    <a:pt x="9674" y="701"/>
                    <a:pt x="9908" y="434"/>
                  </a:cubicBezTo>
                  <a:cubicBezTo>
                    <a:pt x="10008" y="301"/>
                    <a:pt x="10141" y="134"/>
                    <a:pt x="1024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3607799" y="3231785"/>
              <a:ext cx="256165" cy="405862"/>
            </a:xfrm>
            <a:custGeom>
              <a:avLst/>
              <a:gdLst/>
              <a:ahLst/>
              <a:cxnLst/>
              <a:rect l="l" t="t" r="r" b="b"/>
              <a:pathLst>
                <a:path w="11075" h="17547" extrusionOk="0">
                  <a:moveTo>
                    <a:pt x="11007" y="0"/>
                  </a:moveTo>
                  <a:cubicBezTo>
                    <a:pt x="10953" y="0"/>
                    <a:pt x="8460" y="3890"/>
                    <a:pt x="5437" y="8706"/>
                  </a:cubicBezTo>
                  <a:cubicBezTo>
                    <a:pt x="2435" y="13577"/>
                    <a:pt x="0" y="17546"/>
                    <a:pt x="67" y="17546"/>
                  </a:cubicBezTo>
                  <a:cubicBezTo>
                    <a:pt x="67" y="17546"/>
                    <a:pt x="67" y="17546"/>
                    <a:pt x="67" y="17546"/>
                  </a:cubicBezTo>
                  <a:cubicBezTo>
                    <a:pt x="121" y="17546"/>
                    <a:pt x="2615" y="13656"/>
                    <a:pt x="5637" y="8840"/>
                  </a:cubicBezTo>
                  <a:cubicBezTo>
                    <a:pt x="8640" y="3970"/>
                    <a:pt x="11075" y="34"/>
                    <a:pt x="11008" y="0"/>
                  </a:cubicBezTo>
                  <a:cubicBezTo>
                    <a:pt x="11008" y="0"/>
                    <a:pt x="11008" y="0"/>
                    <a:pt x="1100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4198030" y="3298122"/>
              <a:ext cx="130407" cy="367281"/>
            </a:xfrm>
            <a:custGeom>
              <a:avLst/>
              <a:gdLst/>
              <a:ahLst/>
              <a:cxnLst/>
              <a:rect l="l" t="t" r="r" b="b"/>
              <a:pathLst>
                <a:path w="5638" h="15879" extrusionOk="0">
                  <a:moveTo>
                    <a:pt x="5638" y="1"/>
                  </a:moveTo>
                  <a:cubicBezTo>
                    <a:pt x="5538" y="201"/>
                    <a:pt x="5437" y="401"/>
                    <a:pt x="5337" y="601"/>
                  </a:cubicBezTo>
                  <a:cubicBezTo>
                    <a:pt x="5171" y="1002"/>
                    <a:pt x="4937" y="1569"/>
                    <a:pt x="4637" y="2269"/>
                  </a:cubicBezTo>
                  <a:cubicBezTo>
                    <a:pt x="4070" y="3670"/>
                    <a:pt x="3303" y="5638"/>
                    <a:pt x="2535" y="7840"/>
                  </a:cubicBezTo>
                  <a:cubicBezTo>
                    <a:pt x="1735" y="10041"/>
                    <a:pt x="1068" y="12043"/>
                    <a:pt x="667" y="13511"/>
                  </a:cubicBezTo>
                  <a:cubicBezTo>
                    <a:pt x="434" y="14211"/>
                    <a:pt x="267" y="14812"/>
                    <a:pt x="167" y="15245"/>
                  </a:cubicBezTo>
                  <a:cubicBezTo>
                    <a:pt x="100" y="15445"/>
                    <a:pt x="34" y="15645"/>
                    <a:pt x="0" y="15879"/>
                  </a:cubicBezTo>
                  <a:cubicBezTo>
                    <a:pt x="100" y="15679"/>
                    <a:pt x="167" y="15479"/>
                    <a:pt x="234" y="15245"/>
                  </a:cubicBezTo>
                  <a:lnTo>
                    <a:pt x="801" y="13544"/>
                  </a:lnTo>
                  <a:cubicBezTo>
                    <a:pt x="1301" y="12076"/>
                    <a:pt x="1968" y="10108"/>
                    <a:pt x="2736" y="7907"/>
                  </a:cubicBezTo>
                  <a:cubicBezTo>
                    <a:pt x="3503" y="5738"/>
                    <a:pt x="4237" y="3770"/>
                    <a:pt x="4804" y="2336"/>
                  </a:cubicBezTo>
                  <a:cubicBezTo>
                    <a:pt x="5037" y="1635"/>
                    <a:pt x="5271" y="1068"/>
                    <a:pt x="5437" y="635"/>
                  </a:cubicBezTo>
                  <a:cubicBezTo>
                    <a:pt x="5504" y="435"/>
                    <a:pt x="5571" y="234"/>
                    <a:pt x="56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5057541" y="3281931"/>
              <a:ext cx="123468" cy="425153"/>
            </a:xfrm>
            <a:custGeom>
              <a:avLst/>
              <a:gdLst/>
              <a:ahLst/>
              <a:cxnLst/>
              <a:rect l="l" t="t" r="r" b="b"/>
              <a:pathLst>
                <a:path w="5338" h="18381" extrusionOk="0">
                  <a:moveTo>
                    <a:pt x="0" y="0"/>
                  </a:moveTo>
                  <a:cubicBezTo>
                    <a:pt x="0" y="67"/>
                    <a:pt x="0" y="134"/>
                    <a:pt x="33" y="201"/>
                  </a:cubicBezTo>
                  <a:lnTo>
                    <a:pt x="134" y="701"/>
                  </a:lnTo>
                  <a:cubicBezTo>
                    <a:pt x="267" y="1201"/>
                    <a:pt x="467" y="1868"/>
                    <a:pt x="667" y="2702"/>
                  </a:cubicBezTo>
                  <a:cubicBezTo>
                    <a:pt x="1134" y="4370"/>
                    <a:pt x="1801" y="6672"/>
                    <a:pt x="2535" y="9207"/>
                  </a:cubicBezTo>
                  <a:cubicBezTo>
                    <a:pt x="3269" y="11742"/>
                    <a:pt x="3970" y="14044"/>
                    <a:pt x="4470" y="15712"/>
                  </a:cubicBezTo>
                  <a:lnTo>
                    <a:pt x="5070" y="17680"/>
                  </a:lnTo>
                  <a:cubicBezTo>
                    <a:pt x="5137" y="17880"/>
                    <a:pt x="5204" y="18047"/>
                    <a:pt x="5237" y="18180"/>
                  </a:cubicBezTo>
                  <a:cubicBezTo>
                    <a:pt x="5271" y="18247"/>
                    <a:pt x="5304" y="18314"/>
                    <a:pt x="5337" y="18380"/>
                  </a:cubicBezTo>
                  <a:cubicBezTo>
                    <a:pt x="5337" y="18314"/>
                    <a:pt x="5337" y="18247"/>
                    <a:pt x="5304" y="18180"/>
                  </a:cubicBezTo>
                  <a:lnTo>
                    <a:pt x="5170" y="17646"/>
                  </a:lnTo>
                  <a:cubicBezTo>
                    <a:pt x="5037" y="17146"/>
                    <a:pt x="4870" y="16479"/>
                    <a:pt x="4637" y="15678"/>
                  </a:cubicBezTo>
                  <a:cubicBezTo>
                    <a:pt x="4170" y="14010"/>
                    <a:pt x="3503" y="11709"/>
                    <a:pt x="2769" y="9174"/>
                  </a:cubicBezTo>
                  <a:cubicBezTo>
                    <a:pt x="2035" y="6605"/>
                    <a:pt x="1334" y="4337"/>
                    <a:pt x="834" y="2669"/>
                  </a:cubicBezTo>
                  <a:cubicBezTo>
                    <a:pt x="601" y="1868"/>
                    <a:pt x="400" y="1201"/>
                    <a:pt x="234" y="701"/>
                  </a:cubicBezTo>
                  <a:cubicBezTo>
                    <a:pt x="167" y="501"/>
                    <a:pt x="100" y="301"/>
                    <a:pt x="67" y="167"/>
                  </a:cubicBezTo>
                  <a:cubicBezTo>
                    <a:pt x="33" y="67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5155519" y="3049682"/>
              <a:ext cx="125018" cy="320998"/>
            </a:xfrm>
            <a:custGeom>
              <a:avLst/>
              <a:gdLst/>
              <a:ahLst/>
              <a:cxnLst/>
              <a:rect l="l" t="t" r="r" b="b"/>
              <a:pathLst>
                <a:path w="5405" h="13878" extrusionOk="0">
                  <a:moveTo>
                    <a:pt x="35" y="1"/>
                  </a:moveTo>
                  <a:cubicBezTo>
                    <a:pt x="35" y="1"/>
                    <a:pt x="34" y="1"/>
                    <a:pt x="34" y="1"/>
                  </a:cubicBezTo>
                  <a:cubicBezTo>
                    <a:pt x="0" y="34"/>
                    <a:pt x="1135" y="3137"/>
                    <a:pt x="2602" y="6973"/>
                  </a:cubicBezTo>
                  <a:cubicBezTo>
                    <a:pt x="4070" y="10809"/>
                    <a:pt x="5271" y="13878"/>
                    <a:pt x="5338" y="13878"/>
                  </a:cubicBezTo>
                  <a:cubicBezTo>
                    <a:pt x="5404" y="13878"/>
                    <a:pt x="4270" y="10742"/>
                    <a:pt x="2802" y="6906"/>
                  </a:cubicBezTo>
                  <a:cubicBezTo>
                    <a:pt x="1343" y="3090"/>
                    <a:pt x="114" y="1"/>
                    <a:pt x="3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5664749" y="2835961"/>
              <a:ext cx="307860" cy="202943"/>
            </a:xfrm>
            <a:custGeom>
              <a:avLst/>
              <a:gdLst/>
              <a:ahLst/>
              <a:cxnLst/>
              <a:rect l="l" t="t" r="r" b="b"/>
              <a:pathLst>
                <a:path w="13310" h="8774" extrusionOk="0">
                  <a:moveTo>
                    <a:pt x="0" y="1"/>
                  </a:moveTo>
                  <a:cubicBezTo>
                    <a:pt x="134" y="134"/>
                    <a:pt x="300" y="301"/>
                    <a:pt x="467" y="401"/>
                  </a:cubicBezTo>
                  <a:cubicBezTo>
                    <a:pt x="767" y="668"/>
                    <a:pt x="1201" y="1068"/>
                    <a:pt x="1768" y="1502"/>
                  </a:cubicBezTo>
                  <a:cubicBezTo>
                    <a:pt x="2902" y="2436"/>
                    <a:pt x="4470" y="3670"/>
                    <a:pt x="6338" y="4871"/>
                  </a:cubicBezTo>
                  <a:cubicBezTo>
                    <a:pt x="8173" y="6072"/>
                    <a:pt x="9907" y="7073"/>
                    <a:pt x="11208" y="7740"/>
                  </a:cubicBezTo>
                  <a:cubicBezTo>
                    <a:pt x="11842" y="8107"/>
                    <a:pt x="12376" y="8340"/>
                    <a:pt x="12743" y="8540"/>
                  </a:cubicBezTo>
                  <a:cubicBezTo>
                    <a:pt x="12909" y="8607"/>
                    <a:pt x="13110" y="8707"/>
                    <a:pt x="13310" y="8774"/>
                  </a:cubicBezTo>
                  <a:cubicBezTo>
                    <a:pt x="13143" y="8640"/>
                    <a:pt x="12943" y="8540"/>
                    <a:pt x="12776" y="8474"/>
                  </a:cubicBezTo>
                  <a:lnTo>
                    <a:pt x="11275" y="7640"/>
                  </a:lnTo>
                  <a:cubicBezTo>
                    <a:pt x="10007" y="6939"/>
                    <a:pt x="8306" y="5905"/>
                    <a:pt x="6471" y="4704"/>
                  </a:cubicBezTo>
                  <a:cubicBezTo>
                    <a:pt x="4603" y="3503"/>
                    <a:pt x="3002" y="2303"/>
                    <a:pt x="1868" y="1402"/>
                  </a:cubicBezTo>
                  <a:lnTo>
                    <a:pt x="534" y="368"/>
                  </a:lnTo>
                  <a:cubicBezTo>
                    <a:pt x="367" y="234"/>
                    <a:pt x="200" y="10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5977999" y="2559743"/>
              <a:ext cx="442893" cy="109659"/>
            </a:xfrm>
            <a:custGeom>
              <a:avLst/>
              <a:gdLst/>
              <a:ahLst/>
              <a:cxnLst/>
              <a:rect l="l" t="t" r="r" b="b"/>
              <a:pathLst>
                <a:path w="19148" h="4741" extrusionOk="0">
                  <a:moveTo>
                    <a:pt x="5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68"/>
                    <a:pt x="4270" y="1202"/>
                    <a:pt x="9540" y="2503"/>
                  </a:cubicBezTo>
                  <a:cubicBezTo>
                    <a:pt x="14676" y="3763"/>
                    <a:pt x="18874" y="4741"/>
                    <a:pt x="19134" y="4741"/>
                  </a:cubicBezTo>
                  <a:cubicBezTo>
                    <a:pt x="19143" y="4741"/>
                    <a:pt x="19147" y="4740"/>
                    <a:pt x="19147" y="4738"/>
                  </a:cubicBezTo>
                  <a:cubicBezTo>
                    <a:pt x="19147" y="4704"/>
                    <a:pt x="14877" y="3570"/>
                    <a:pt x="9607" y="2269"/>
                  </a:cubicBezTo>
                  <a:cubicBezTo>
                    <a:pt x="4389" y="990"/>
                    <a:pt x="172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5917815" y="2121707"/>
              <a:ext cx="388098" cy="6592"/>
            </a:xfrm>
            <a:custGeom>
              <a:avLst/>
              <a:gdLst/>
              <a:ahLst/>
              <a:cxnLst/>
              <a:rect l="l" t="t" r="r" b="b"/>
              <a:pathLst>
                <a:path w="16779" h="285" extrusionOk="0">
                  <a:moveTo>
                    <a:pt x="14315" y="1"/>
                  </a:moveTo>
                  <a:cubicBezTo>
                    <a:pt x="12793" y="1"/>
                    <a:pt x="10691" y="9"/>
                    <a:pt x="8373" y="26"/>
                  </a:cubicBezTo>
                  <a:cubicBezTo>
                    <a:pt x="3736" y="92"/>
                    <a:pt x="0" y="192"/>
                    <a:pt x="0" y="259"/>
                  </a:cubicBezTo>
                  <a:cubicBezTo>
                    <a:pt x="0" y="276"/>
                    <a:pt x="943" y="284"/>
                    <a:pt x="2460" y="284"/>
                  </a:cubicBezTo>
                  <a:cubicBezTo>
                    <a:pt x="3978" y="284"/>
                    <a:pt x="6071" y="276"/>
                    <a:pt x="8373" y="259"/>
                  </a:cubicBezTo>
                  <a:cubicBezTo>
                    <a:pt x="13010" y="192"/>
                    <a:pt x="16779" y="92"/>
                    <a:pt x="16779" y="26"/>
                  </a:cubicBezTo>
                  <a:cubicBezTo>
                    <a:pt x="16779" y="9"/>
                    <a:pt x="15837" y="1"/>
                    <a:pt x="1431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5991877" y="1529741"/>
              <a:ext cx="415901" cy="158949"/>
            </a:xfrm>
            <a:custGeom>
              <a:avLst/>
              <a:gdLst/>
              <a:ahLst/>
              <a:cxnLst/>
              <a:rect l="l" t="t" r="r" b="b"/>
              <a:pathLst>
                <a:path w="17981" h="6872" extrusionOk="0">
                  <a:moveTo>
                    <a:pt x="17980" y="0"/>
                  </a:moveTo>
                  <a:cubicBezTo>
                    <a:pt x="17913" y="0"/>
                    <a:pt x="17847" y="34"/>
                    <a:pt x="17780" y="34"/>
                  </a:cubicBezTo>
                  <a:lnTo>
                    <a:pt x="17246" y="200"/>
                  </a:lnTo>
                  <a:cubicBezTo>
                    <a:pt x="16779" y="334"/>
                    <a:pt x="16112" y="567"/>
                    <a:pt x="15278" y="834"/>
                  </a:cubicBezTo>
                  <a:cubicBezTo>
                    <a:pt x="13610" y="1368"/>
                    <a:pt x="11342" y="2168"/>
                    <a:pt x="8840" y="3136"/>
                  </a:cubicBezTo>
                  <a:cubicBezTo>
                    <a:pt x="6372" y="4070"/>
                    <a:pt x="4137" y="5004"/>
                    <a:pt x="2536" y="5704"/>
                  </a:cubicBezTo>
                  <a:cubicBezTo>
                    <a:pt x="1735" y="6038"/>
                    <a:pt x="1101" y="6338"/>
                    <a:pt x="668" y="6538"/>
                  </a:cubicBezTo>
                  <a:lnTo>
                    <a:pt x="167" y="6772"/>
                  </a:lnTo>
                  <a:cubicBezTo>
                    <a:pt x="34" y="6838"/>
                    <a:pt x="1" y="6872"/>
                    <a:pt x="1" y="6872"/>
                  </a:cubicBezTo>
                  <a:cubicBezTo>
                    <a:pt x="67" y="6872"/>
                    <a:pt x="101" y="6838"/>
                    <a:pt x="167" y="6805"/>
                  </a:cubicBezTo>
                  <a:lnTo>
                    <a:pt x="701" y="6605"/>
                  </a:lnTo>
                  <a:lnTo>
                    <a:pt x="2602" y="5838"/>
                  </a:lnTo>
                  <a:cubicBezTo>
                    <a:pt x="4204" y="5171"/>
                    <a:pt x="6439" y="4270"/>
                    <a:pt x="8940" y="3336"/>
                  </a:cubicBezTo>
                  <a:cubicBezTo>
                    <a:pt x="11409" y="2369"/>
                    <a:pt x="13677" y="1568"/>
                    <a:pt x="15312" y="968"/>
                  </a:cubicBezTo>
                  <a:lnTo>
                    <a:pt x="17280" y="300"/>
                  </a:lnTo>
                  <a:lnTo>
                    <a:pt x="17780" y="100"/>
                  </a:lnTo>
                  <a:cubicBezTo>
                    <a:pt x="17847" y="67"/>
                    <a:pt x="17913" y="34"/>
                    <a:pt x="1798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5414760" y="1163223"/>
              <a:ext cx="254638" cy="223043"/>
            </a:xfrm>
            <a:custGeom>
              <a:avLst/>
              <a:gdLst/>
              <a:ahLst/>
              <a:cxnLst/>
              <a:rect l="l" t="t" r="r" b="b"/>
              <a:pathLst>
                <a:path w="11009" h="9643" extrusionOk="0">
                  <a:moveTo>
                    <a:pt x="10972" y="0"/>
                  </a:moveTo>
                  <a:cubicBezTo>
                    <a:pt x="10865" y="0"/>
                    <a:pt x="8394" y="2110"/>
                    <a:pt x="5438" y="4738"/>
                  </a:cubicBezTo>
                  <a:cubicBezTo>
                    <a:pt x="2402" y="7407"/>
                    <a:pt x="0" y="9575"/>
                    <a:pt x="34" y="9642"/>
                  </a:cubicBezTo>
                  <a:cubicBezTo>
                    <a:pt x="34" y="9642"/>
                    <a:pt x="35" y="9642"/>
                    <a:pt x="35" y="9642"/>
                  </a:cubicBezTo>
                  <a:cubicBezTo>
                    <a:pt x="106" y="9642"/>
                    <a:pt x="2592" y="7520"/>
                    <a:pt x="5571" y="4905"/>
                  </a:cubicBezTo>
                  <a:cubicBezTo>
                    <a:pt x="8607" y="2236"/>
                    <a:pt x="11008" y="35"/>
                    <a:pt x="10975" y="2"/>
                  </a:cubicBezTo>
                  <a:cubicBezTo>
                    <a:pt x="10974" y="1"/>
                    <a:pt x="10973" y="0"/>
                    <a:pt x="1097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5499624" y="632412"/>
              <a:ext cx="259264" cy="359579"/>
            </a:xfrm>
            <a:custGeom>
              <a:avLst/>
              <a:gdLst/>
              <a:ahLst/>
              <a:cxnLst/>
              <a:rect l="l" t="t" r="r" b="b"/>
              <a:pathLst>
                <a:path w="11209" h="15546" extrusionOk="0">
                  <a:moveTo>
                    <a:pt x="11141" y="1"/>
                  </a:moveTo>
                  <a:cubicBezTo>
                    <a:pt x="11084" y="1"/>
                    <a:pt x="8559" y="3424"/>
                    <a:pt x="5505" y="7706"/>
                  </a:cubicBezTo>
                  <a:cubicBezTo>
                    <a:pt x="2436" y="12009"/>
                    <a:pt x="1" y="15512"/>
                    <a:pt x="67" y="15545"/>
                  </a:cubicBezTo>
                  <a:cubicBezTo>
                    <a:pt x="68" y="15545"/>
                    <a:pt x="68" y="15545"/>
                    <a:pt x="68" y="15545"/>
                  </a:cubicBezTo>
                  <a:cubicBezTo>
                    <a:pt x="125" y="15545"/>
                    <a:pt x="2651" y="12122"/>
                    <a:pt x="5705" y="7840"/>
                  </a:cubicBezTo>
                  <a:cubicBezTo>
                    <a:pt x="8740" y="3537"/>
                    <a:pt x="11209" y="34"/>
                    <a:pt x="11142" y="1"/>
                  </a:cubicBezTo>
                  <a:cubicBezTo>
                    <a:pt x="11142" y="1"/>
                    <a:pt x="11142" y="1"/>
                    <a:pt x="1114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4672519" y="286757"/>
              <a:ext cx="20100" cy="463733"/>
            </a:xfrm>
            <a:custGeom>
              <a:avLst/>
              <a:gdLst/>
              <a:ahLst/>
              <a:cxnLst/>
              <a:rect l="l" t="t" r="r" b="b"/>
              <a:pathLst>
                <a:path w="869" h="20049" extrusionOk="0">
                  <a:moveTo>
                    <a:pt x="34" y="1"/>
                  </a:moveTo>
                  <a:cubicBezTo>
                    <a:pt x="1" y="67"/>
                    <a:pt x="1" y="134"/>
                    <a:pt x="34" y="234"/>
                  </a:cubicBezTo>
                  <a:lnTo>
                    <a:pt x="68" y="801"/>
                  </a:lnTo>
                  <a:lnTo>
                    <a:pt x="268" y="2936"/>
                  </a:lnTo>
                  <a:cubicBezTo>
                    <a:pt x="401" y="4737"/>
                    <a:pt x="568" y="7273"/>
                    <a:pt x="635" y="10041"/>
                  </a:cubicBezTo>
                  <a:cubicBezTo>
                    <a:pt x="668" y="12810"/>
                    <a:pt x="635" y="15312"/>
                    <a:pt x="568" y="17113"/>
                  </a:cubicBezTo>
                  <a:cubicBezTo>
                    <a:pt x="501" y="18014"/>
                    <a:pt x="501" y="18747"/>
                    <a:pt x="468" y="19281"/>
                  </a:cubicBezTo>
                  <a:cubicBezTo>
                    <a:pt x="435" y="19515"/>
                    <a:pt x="435" y="19715"/>
                    <a:pt x="435" y="19848"/>
                  </a:cubicBezTo>
                  <a:cubicBezTo>
                    <a:pt x="435" y="19915"/>
                    <a:pt x="435" y="19982"/>
                    <a:pt x="435" y="20048"/>
                  </a:cubicBezTo>
                  <a:cubicBezTo>
                    <a:pt x="468" y="19982"/>
                    <a:pt x="468" y="19948"/>
                    <a:pt x="468" y="19882"/>
                  </a:cubicBezTo>
                  <a:lnTo>
                    <a:pt x="535" y="19281"/>
                  </a:lnTo>
                  <a:cubicBezTo>
                    <a:pt x="568" y="18781"/>
                    <a:pt x="635" y="18047"/>
                    <a:pt x="701" y="17146"/>
                  </a:cubicBezTo>
                  <a:cubicBezTo>
                    <a:pt x="801" y="15312"/>
                    <a:pt x="868" y="12777"/>
                    <a:pt x="835" y="10008"/>
                  </a:cubicBezTo>
                  <a:cubicBezTo>
                    <a:pt x="768" y="7273"/>
                    <a:pt x="601" y="4737"/>
                    <a:pt x="401" y="2936"/>
                  </a:cubicBezTo>
                  <a:cubicBezTo>
                    <a:pt x="301" y="2036"/>
                    <a:pt x="234" y="1302"/>
                    <a:pt x="168" y="801"/>
                  </a:cubicBezTo>
                  <a:cubicBezTo>
                    <a:pt x="101" y="568"/>
                    <a:pt x="101" y="368"/>
                    <a:pt x="68" y="201"/>
                  </a:cubicBezTo>
                  <a:cubicBezTo>
                    <a:pt x="68" y="134"/>
                    <a:pt x="34" y="67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4048333" y="895516"/>
              <a:ext cx="156659" cy="283967"/>
            </a:xfrm>
            <a:custGeom>
              <a:avLst/>
              <a:gdLst/>
              <a:ahLst/>
              <a:cxnLst/>
              <a:rect l="l" t="t" r="r" b="b"/>
              <a:pathLst>
                <a:path w="6773" h="12277" extrusionOk="0">
                  <a:moveTo>
                    <a:pt x="1" y="1"/>
                  </a:moveTo>
                  <a:lnTo>
                    <a:pt x="1" y="1"/>
                  </a:lnTo>
                  <a:cubicBezTo>
                    <a:pt x="68" y="167"/>
                    <a:pt x="134" y="334"/>
                    <a:pt x="201" y="501"/>
                  </a:cubicBezTo>
                  <a:cubicBezTo>
                    <a:pt x="335" y="835"/>
                    <a:pt x="568" y="1302"/>
                    <a:pt x="835" y="1869"/>
                  </a:cubicBezTo>
                  <a:cubicBezTo>
                    <a:pt x="1369" y="3036"/>
                    <a:pt x="2136" y="4604"/>
                    <a:pt x="3070" y="6305"/>
                  </a:cubicBezTo>
                  <a:cubicBezTo>
                    <a:pt x="4004" y="8006"/>
                    <a:pt x="4938" y="9507"/>
                    <a:pt x="5605" y="10575"/>
                  </a:cubicBezTo>
                  <a:cubicBezTo>
                    <a:pt x="5972" y="11109"/>
                    <a:pt x="6239" y="11542"/>
                    <a:pt x="6439" y="11842"/>
                  </a:cubicBezTo>
                  <a:cubicBezTo>
                    <a:pt x="6539" y="12009"/>
                    <a:pt x="6639" y="12143"/>
                    <a:pt x="6772" y="12276"/>
                  </a:cubicBezTo>
                  <a:cubicBezTo>
                    <a:pt x="6706" y="12109"/>
                    <a:pt x="6639" y="11942"/>
                    <a:pt x="6539" y="11809"/>
                  </a:cubicBezTo>
                  <a:lnTo>
                    <a:pt x="5772" y="10508"/>
                  </a:lnTo>
                  <a:cubicBezTo>
                    <a:pt x="5105" y="9407"/>
                    <a:pt x="4204" y="7906"/>
                    <a:pt x="3270" y="6205"/>
                  </a:cubicBezTo>
                  <a:cubicBezTo>
                    <a:pt x="2336" y="4504"/>
                    <a:pt x="1535" y="2936"/>
                    <a:pt x="968" y="1802"/>
                  </a:cubicBezTo>
                  <a:lnTo>
                    <a:pt x="268" y="468"/>
                  </a:lnTo>
                  <a:cubicBezTo>
                    <a:pt x="201" y="301"/>
                    <a:pt x="101" y="1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5073732" y="432592"/>
              <a:ext cx="98788" cy="535483"/>
            </a:xfrm>
            <a:custGeom>
              <a:avLst/>
              <a:gdLst/>
              <a:ahLst/>
              <a:cxnLst/>
              <a:rect l="l" t="t" r="r" b="b"/>
              <a:pathLst>
                <a:path w="4271" h="23151" extrusionOk="0">
                  <a:moveTo>
                    <a:pt x="3970" y="0"/>
                  </a:moveTo>
                  <a:cubicBezTo>
                    <a:pt x="3937" y="200"/>
                    <a:pt x="3937" y="367"/>
                    <a:pt x="3937" y="567"/>
                  </a:cubicBezTo>
                  <a:lnTo>
                    <a:pt x="3937" y="2068"/>
                  </a:lnTo>
                  <a:cubicBezTo>
                    <a:pt x="3970" y="3403"/>
                    <a:pt x="4003" y="5271"/>
                    <a:pt x="4037" y="7406"/>
                  </a:cubicBezTo>
                  <a:cubicBezTo>
                    <a:pt x="3803" y="8740"/>
                    <a:pt x="3503" y="10208"/>
                    <a:pt x="3136" y="11742"/>
                  </a:cubicBezTo>
                  <a:cubicBezTo>
                    <a:pt x="2402" y="14944"/>
                    <a:pt x="1635" y="17780"/>
                    <a:pt x="1001" y="19848"/>
                  </a:cubicBezTo>
                  <a:lnTo>
                    <a:pt x="267" y="22250"/>
                  </a:lnTo>
                  <a:cubicBezTo>
                    <a:pt x="167" y="22516"/>
                    <a:pt x="101" y="22750"/>
                    <a:pt x="67" y="22917"/>
                  </a:cubicBezTo>
                  <a:cubicBezTo>
                    <a:pt x="34" y="22983"/>
                    <a:pt x="1" y="23083"/>
                    <a:pt x="1" y="23150"/>
                  </a:cubicBezTo>
                  <a:cubicBezTo>
                    <a:pt x="67" y="23083"/>
                    <a:pt x="101" y="22983"/>
                    <a:pt x="134" y="22883"/>
                  </a:cubicBezTo>
                  <a:lnTo>
                    <a:pt x="368" y="22250"/>
                  </a:lnTo>
                  <a:cubicBezTo>
                    <a:pt x="568" y="21682"/>
                    <a:pt x="835" y="20849"/>
                    <a:pt x="1168" y="19848"/>
                  </a:cubicBezTo>
                  <a:cubicBezTo>
                    <a:pt x="1835" y="17813"/>
                    <a:pt x="2636" y="14944"/>
                    <a:pt x="3370" y="11742"/>
                  </a:cubicBezTo>
                  <a:cubicBezTo>
                    <a:pt x="3737" y="10208"/>
                    <a:pt x="4037" y="8740"/>
                    <a:pt x="4270" y="7406"/>
                  </a:cubicBezTo>
                  <a:cubicBezTo>
                    <a:pt x="4204" y="5237"/>
                    <a:pt x="4137" y="3403"/>
                    <a:pt x="4070" y="2068"/>
                  </a:cubicBezTo>
                  <a:cubicBezTo>
                    <a:pt x="4070" y="1435"/>
                    <a:pt x="4003" y="934"/>
                    <a:pt x="4003" y="567"/>
                  </a:cubicBezTo>
                  <a:cubicBezTo>
                    <a:pt x="4003" y="367"/>
                    <a:pt x="4003" y="200"/>
                    <a:pt x="397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10"/>
          <p:cNvSpPr txBox="1">
            <a:spLocks noGrp="1"/>
          </p:cNvSpPr>
          <p:nvPr>
            <p:ph type="body" idx="1"/>
          </p:nvPr>
        </p:nvSpPr>
        <p:spPr>
          <a:xfrm>
            <a:off x="270000" y="602100"/>
            <a:ext cx="2445000" cy="23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1pPr>
          </a:lstStyle>
          <a:p>
            <a:endParaRPr/>
          </a:p>
        </p:txBody>
      </p:sp>
      <p:sp>
        <p:nvSpPr>
          <p:cNvPr id="258" name="Google Shape;25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subTitle" idx="2"/>
          </p:nvPr>
        </p:nvSpPr>
        <p:spPr>
          <a:xfrm>
            <a:off x="200888" y="2996006"/>
            <a:ext cx="27114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600"/>
              <a:buNone/>
              <a:defRPr>
                <a:solidFill>
                  <a:srgbClr val="252525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None/>
              <a:defRPr sz="1400">
                <a:solidFill>
                  <a:srgbClr val="25252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None/>
              <a:defRPr sz="1400">
                <a:solidFill>
                  <a:srgbClr val="25252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None/>
              <a:defRPr sz="1400">
                <a:solidFill>
                  <a:srgbClr val="25252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None/>
              <a:defRPr sz="1400">
                <a:solidFill>
                  <a:srgbClr val="25252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None/>
              <a:defRPr sz="1400">
                <a:solidFill>
                  <a:srgbClr val="25252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None/>
              <a:defRPr sz="1400">
                <a:solidFill>
                  <a:srgbClr val="25252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None/>
              <a:defRPr sz="1400">
                <a:solidFill>
                  <a:srgbClr val="25252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52525"/>
              </a:buClr>
              <a:buSzPts val="1400"/>
              <a:buNone/>
              <a:defRPr sz="1400">
                <a:solidFill>
                  <a:srgbClr val="252525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10"/>
          <p:cNvSpPr txBox="1">
            <a:spLocks noGrp="1"/>
          </p:cNvSpPr>
          <p:nvPr>
            <p:ph type="subTitle" idx="3"/>
          </p:nvPr>
        </p:nvSpPr>
        <p:spPr>
          <a:xfrm>
            <a:off x="200888" y="3480731"/>
            <a:ext cx="1393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100"/>
              <a:buNone/>
              <a:defRPr sz="1100" b="0">
                <a:solidFill>
                  <a:srgbClr val="252525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100"/>
              <a:buNone/>
              <a:defRPr sz="1100" b="0">
                <a:solidFill>
                  <a:srgbClr val="25252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100"/>
              <a:buNone/>
              <a:defRPr sz="1100" b="0">
                <a:solidFill>
                  <a:srgbClr val="25252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100"/>
              <a:buNone/>
              <a:defRPr sz="1100" b="0">
                <a:solidFill>
                  <a:srgbClr val="25252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100"/>
              <a:buNone/>
              <a:defRPr sz="1100" b="0">
                <a:solidFill>
                  <a:srgbClr val="25252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100"/>
              <a:buNone/>
              <a:defRPr sz="1100" b="0">
                <a:solidFill>
                  <a:srgbClr val="25252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100"/>
              <a:buNone/>
              <a:defRPr sz="1100" b="0">
                <a:solidFill>
                  <a:srgbClr val="25252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100"/>
              <a:buNone/>
              <a:defRPr sz="1100" b="0">
                <a:solidFill>
                  <a:srgbClr val="25252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52525"/>
              </a:buClr>
              <a:buSzPts val="1100"/>
              <a:buNone/>
              <a:defRPr sz="1100" b="0">
                <a:solidFill>
                  <a:srgbClr val="252525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10"/>
          <p:cNvSpPr txBox="1">
            <a:spLocks noGrp="1"/>
          </p:cNvSpPr>
          <p:nvPr>
            <p:ph type="subTitle" idx="4"/>
          </p:nvPr>
        </p:nvSpPr>
        <p:spPr>
          <a:xfrm>
            <a:off x="270000" y="417581"/>
            <a:ext cx="4037100" cy="2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900"/>
              <a:buNone/>
              <a:defRPr sz="900" b="0">
                <a:solidFill>
                  <a:srgbClr val="252525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900"/>
              <a:buNone/>
              <a:defRPr sz="900" b="0">
                <a:solidFill>
                  <a:srgbClr val="25252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900"/>
              <a:buNone/>
              <a:defRPr sz="900" b="0">
                <a:solidFill>
                  <a:srgbClr val="25252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900"/>
              <a:buNone/>
              <a:defRPr sz="900" b="0">
                <a:solidFill>
                  <a:srgbClr val="25252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900"/>
              <a:buNone/>
              <a:defRPr sz="900" b="0">
                <a:solidFill>
                  <a:srgbClr val="25252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900"/>
              <a:buNone/>
              <a:defRPr sz="900" b="0">
                <a:solidFill>
                  <a:srgbClr val="25252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900"/>
              <a:buNone/>
              <a:defRPr sz="900" b="0">
                <a:solidFill>
                  <a:srgbClr val="25252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900"/>
              <a:buNone/>
              <a:defRPr sz="900" b="0">
                <a:solidFill>
                  <a:srgbClr val="25252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52525"/>
              </a:buClr>
              <a:buSzPts val="900"/>
              <a:buNone/>
              <a:defRPr sz="900" b="0">
                <a:solidFill>
                  <a:srgbClr val="252525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10"/>
          <p:cNvSpPr/>
          <p:nvPr/>
        </p:nvSpPr>
        <p:spPr>
          <a:xfrm>
            <a:off x="-13730" y="5047003"/>
            <a:ext cx="2700000" cy="1080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9476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icio" userDrawn="1">
  <p:cSld name="Inicio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a persona con la mano en la calle&#10;&#10;Descripción generada automáticamente con confianza media">
            <a:extLst>
              <a:ext uri="{FF2B5EF4-FFF2-40B4-BE49-F238E27FC236}">
                <a16:creationId xmlns:a16="http://schemas.microsoft.com/office/drawing/2014/main" id="{B3E6B10F-0930-A5E8-9D79-B75B7E173D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9144002" cy="51435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B4DEDEA-E42A-C315-2803-D5C2E092B81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oogle Shape;13;p2" descr="Imagen que contiene grande, calle&#10;&#10;Descripción generada automáticament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48050"/>
            <a:ext cx="9144002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332842" y="4590498"/>
            <a:ext cx="1493816" cy="45719"/>
          </a:xfrm>
          <a:prstGeom prst="rect">
            <a:avLst/>
          </a:prstGeom>
          <a:solidFill>
            <a:srgbClr val="1069B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9" name="Google Shape;19;p2"/>
          <p:cNvSpPr/>
          <p:nvPr/>
        </p:nvSpPr>
        <p:spPr>
          <a:xfrm>
            <a:off x="1826634" y="4591445"/>
            <a:ext cx="1810882" cy="45719"/>
          </a:xfrm>
          <a:prstGeom prst="rect">
            <a:avLst/>
          </a:prstGeom>
          <a:solidFill>
            <a:srgbClr val="E22E2C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1" name="Google Shape;585;p43">
            <a:extLst>
              <a:ext uri="{FF2B5EF4-FFF2-40B4-BE49-F238E27FC236}">
                <a16:creationId xmlns:a16="http://schemas.microsoft.com/office/drawing/2014/main" id="{13B4E601-0DBF-FD41-9D0A-B3FE3F50D1C8}"/>
              </a:ext>
            </a:extLst>
          </p:cNvPr>
          <p:cNvSpPr txBox="1">
            <a:spLocks/>
          </p:cNvSpPr>
          <p:nvPr userDrawn="1"/>
        </p:nvSpPr>
        <p:spPr>
          <a:xfrm>
            <a:off x="332842" y="4705851"/>
            <a:ext cx="4135800" cy="35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Poppins"/>
              <a:buNone/>
              <a:defRPr sz="4400" b="1" i="0" u="none" strike="noStrike" cap="none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s-CL" sz="900" b="0"/>
              <a:t>Marzo 2025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4AFDB66-CDDB-BB4A-94C8-244CCF2263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42" y="401954"/>
            <a:ext cx="1313657" cy="251190"/>
          </a:xfrm>
          <a:prstGeom prst="rect">
            <a:avLst/>
          </a:prstGeom>
        </p:spPr>
      </p:pic>
      <p:pic>
        <p:nvPicPr>
          <p:cNvPr id="7" name="Imagen 6" descr="Texto&#10;&#10;El contenido generado por IA puede ser incorrecto.">
            <a:extLst>
              <a:ext uri="{FF2B5EF4-FFF2-40B4-BE49-F238E27FC236}">
                <a16:creationId xmlns:a16="http://schemas.microsoft.com/office/drawing/2014/main" id="{EA53D36A-40E1-DE7D-5320-73A473E3B1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985" y="4165102"/>
            <a:ext cx="1703422" cy="85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04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icio" preserve="1" userDrawn="1">
  <p:cSld name="1_Inicio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212043A-C351-7143-8ECC-8982D9B0B0B7}"/>
              </a:ext>
            </a:extLst>
          </p:cNvPr>
          <p:cNvSpPr/>
          <p:nvPr userDrawn="1"/>
        </p:nvSpPr>
        <p:spPr>
          <a:xfrm>
            <a:off x="-30064" y="-17196"/>
            <a:ext cx="9174063" cy="5160696"/>
          </a:xfrm>
          <a:prstGeom prst="rect">
            <a:avLst/>
          </a:prstGeom>
          <a:solidFill>
            <a:srgbClr val="005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Google Shape;13;p2" descr="Imagen que contiene grande, calle&#10;&#10;Descripción generada automáticamente">
            <a:extLst>
              <a:ext uri="{FF2B5EF4-FFF2-40B4-BE49-F238E27FC236}">
                <a16:creationId xmlns:a16="http://schemas.microsoft.com/office/drawing/2014/main" id="{81CB8FB3-E14F-133F-6C28-6172228D4C2D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48050"/>
            <a:ext cx="9144002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32842" y="1153745"/>
            <a:ext cx="4135800" cy="19347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44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99B2264-DEE8-3A46-821A-F21B79019436}"/>
              </a:ext>
            </a:extLst>
          </p:cNvPr>
          <p:cNvGrpSpPr/>
          <p:nvPr userDrawn="1"/>
        </p:nvGrpSpPr>
        <p:grpSpPr>
          <a:xfrm>
            <a:off x="332842" y="-15931"/>
            <a:ext cx="1333830" cy="90437"/>
            <a:chOff x="332842" y="177889"/>
            <a:chExt cx="3304674" cy="224064"/>
          </a:xfrm>
        </p:grpSpPr>
        <p:sp>
          <p:nvSpPr>
            <p:cNvPr id="18" name="Google Shape;18;p2"/>
            <p:cNvSpPr/>
            <p:nvPr userDrawn="1"/>
          </p:nvSpPr>
          <p:spPr>
            <a:xfrm>
              <a:off x="332842" y="178824"/>
              <a:ext cx="1493816" cy="222181"/>
            </a:xfrm>
            <a:prstGeom prst="rect">
              <a:avLst/>
            </a:prstGeom>
            <a:solidFill>
              <a:srgbClr val="1069B4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19" name="Google Shape;19;p2"/>
            <p:cNvSpPr/>
            <p:nvPr userDrawn="1"/>
          </p:nvSpPr>
          <p:spPr>
            <a:xfrm>
              <a:off x="1826634" y="177889"/>
              <a:ext cx="1810882" cy="224064"/>
            </a:xfrm>
            <a:prstGeom prst="rect">
              <a:avLst/>
            </a:prstGeom>
            <a:solidFill>
              <a:srgbClr val="E22E2C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66CBC5EA-AC6D-BC4E-90F7-705BAB8617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9763" y="4684188"/>
            <a:ext cx="1228348" cy="233585"/>
          </a:xfrm>
          <a:prstGeom prst="rect">
            <a:avLst/>
          </a:prstGeom>
        </p:spPr>
      </p:pic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8C427B82-4F54-B24C-8A6B-059E6FAE6737}"/>
              </a:ext>
            </a:extLst>
          </p:cNvPr>
          <p:cNvCxnSpPr>
            <a:cxnSpLocks/>
          </p:cNvCxnSpPr>
          <p:nvPr userDrawn="1"/>
        </p:nvCxnSpPr>
        <p:spPr>
          <a:xfrm>
            <a:off x="276625" y="4487475"/>
            <a:ext cx="8621486" cy="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663;p46">
            <a:extLst>
              <a:ext uri="{FF2B5EF4-FFF2-40B4-BE49-F238E27FC236}">
                <a16:creationId xmlns:a16="http://schemas.microsoft.com/office/drawing/2014/main" id="{B293BA80-0127-3E35-62E1-69963619F104}"/>
              </a:ext>
            </a:extLst>
          </p:cNvPr>
          <p:cNvSpPr txBox="1"/>
          <p:nvPr userDrawn="1"/>
        </p:nvSpPr>
        <p:spPr>
          <a:xfrm>
            <a:off x="215152" y="4684188"/>
            <a:ext cx="3561394" cy="22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l"/>
            <a:r>
              <a:rPr lang="en-US" sz="12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Reforzamiento</a:t>
            </a:r>
            <a:r>
              <a:rPr lang="en-US"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Pensión</a:t>
            </a:r>
            <a:r>
              <a:rPr lang="en-US"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Garantizada</a:t>
            </a:r>
            <a:r>
              <a:rPr lang="en-US"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Universal  (PGU)</a:t>
            </a:r>
          </a:p>
        </p:txBody>
      </p:sp>
      <p:pic>
        <p:nvPicPr>
          <p:cNvPr id="2" name="Imagen 1" descr="Texto&#10;&#10;El contenido generado por IA puede ser incorrecto.">
            <a:extLst>
              <a:ext uri="{FF2B5EF4-FFF2-40B4-BE49-F238E27FC236}">
                <a16:creationId xmlns:a16="http://schemas.microsoft.com/office/drawing/2014/main" id="{175FED54-8F45-D320-BD20-D163CFCE6E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298" y="4618644"/>
            <a:ext cx="740577" cy="36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24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icio" preserve="1" userDrawn="1">
  <p:cSld name="1_Inicio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to montaje de un hombre con sombrero y corbata&#10;&#10;Descripción generada automáticamente con confianza media">
            <a:extLst>
              <a:ext uri="{FF2B5EF4-FFF2-40B4-BE49-F238E27FC236}">
                <a16:creationId xmlns:a16="http://schemas.microsoft.com/office/drawing/2014/main" id="{DECFA6DC-BDFC-DAC9-FB0D-8AE5E1B08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5931"/>
            <a:ext cx="9144000" cy="5159431"/>
          </a:xfrm>
          <a:prstGeom prst="rect">
            <a:avLst/>
          </a:prstGeom>
        </p:spPr>
      </p:pic>
      <p:pic>
        <p:nvPicPr>
          <p:cNvPr id="4" name="Google Shape;13;p2" descr="Imagen que contiene grande, calle&#10;&#10;Descripción generada automáticamente">
            <a:extLst>
              <a:ext uri="{FF2B5EF4-FFF2-40B4-BE49-F238E27FC236}">
                <a16:creationId xmlns:a16="http://schemas.microsoft.com/office/drawing/2014/main" id="{81CB8FB3-E14F-133F-6C28-6172228D4C2D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48050"/>
            <a:ext cx="9144002" cy="1695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699B2264-DEE8-3A46-821A-F21B79019436}"/>
              </a:ext>
            </a:extLst>
          </p:cNvPr>
          <p:cNvGrpSpPr/>
          <p:nvPr userDrawn="1"/>
        </p:nvGrpSpPr>
        <p:grpSpPr>
          <a:xfrm>
            <a:off x="332842" y="-15931"/>
            <a:ext cx="1333830" cy="90437"/>
            <a:chOff x="332842" y="177889"/>
            <a:chExt cx="3304674" cy="224064"/>
          </a:xfrm>
        </p:grpSpPr>
        <p:sp>
          <p:nvSpPr>
            <p:cNvPr id="18" name="Google Shape;18;p2"/>
            <p:cNvSpPr/>
            <p:nvPr userDrawn="1"/>
          </p:nvSpPr>
          <p:spPr>
            <a:xfrm>
              <a:off x="332842" y="178824"/>
              <a:ext cx="1493816" cy="222181"/>
            </a:xfrm>
            <a:prstGeom prst="rect">
              <a:avLst/>
            </a:prstGeom>
            <a:solidFill>
              <a:srgbClr val="1069B4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19" name="Google Shape;19;p2"/>
            <p:cNvSpPr/>
            <p:nvPr userDrawn="1"/>
          </p:nvSpPr>
          <p:spPr>
            <a:xfrm>
              <a:off x="1826634" y="177889"/>
              <a:ext cx="1810882" cy="224064"/>
            </a:xfrm>
            <a:prstGeom prst="rect">
              <a:avLst/>
            </a:prstGeom>
            <a:solidFill>
              <a:srgbClr val="E22E2C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66CBC5EA-AC6D-BC4E-90F7-705BAB8617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9763" y="4684188"/>
            <a:ext cx="1228348" cy="233585"/>
          </a:xfrm>
          <a:prstGeom prst="rect">
            <a:avLst/>
          </a:prstGeom>
        </p:spPr>
      </p:pic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8C427B82-4F54-B24C-8A6B-059E6FAE6737}"/>
              </a:ext>
            </a:extLst>
          </p:cNvPr>
          <p:cNvCxnSpPr>
            <a:cxnSpLocks/>
          </p:cNvCxnSpPr>
          <p:nvPr userDrawn="1"/>
        </p:nvCxnSpPr>
        <p:spPr>
          <a:xfrm>
            <a:off x="276625" y="4487475"/>
            <a:ext cx="8621486" cy="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663;p46">
            <a:extLst>
              <a:ext uri="{FF2B5EF4-FFF2-40B4-BE49-F238E27FC236}">
                <a16:creationId xmlns:a16="http://schemas.microsoft.com/office/drawing/2014/main" id="{B293BA80-0127-3E35-62E1-69963619F104}"/>
              </a:ext>
            </a:extLst>
          </p:cNvPr>
          <p:cNvSpPr txBox="1"/>
          <p:nvPr userDrawn="1"/>
        </p:nvSpPr>
        <p:spPr>
          <a:xfrm>
            <a:off x="215152" y="4684188"/>
            <a:ext cx="3561394" cy="22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l"/>
            <a:r>
              <a:rPr lang="en-US" sz="12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Reforzamiento</a:t>
            </a:r>
            <a:r>
              <a:rPr lang="en-US"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Pensión</a:t>
            </a:r>
            <a:r>
              <a:rPr lang="en-US"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Garantizada</a:t>
            </a:r>
            <a:r>
              <a:rPr lang="en-US"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Universal  (PGU)</a:t>
            </a:r>
          </a:p>
        </p:txBody>
      </p:sp>
      <p:pic>
        <p:nvPicPr>
          <p:cNvPr id="2" name="Imagen 1" descr="Texto&#10;&#10;El contenido generado por IA puede ser incorrecto.">
            <a:extLst>
              <a:ext uri="{FF2B5EF4-FFF2-40B4-BE49-F238E27FC236}">
                <a16:creationId xmlns:a16="http://schemas.microsoft.com/office/drawing/2014/main" id="{175FED54-8F45-D320-BD20-D163CFCE6E7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298" y="4618644"/>
            <a:ext cx="740577" cy="36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1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ámina texto" preserve="1">
  <p:cSld name="1_Lámina tex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n 113" descr="Man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E713BF0-EB94-1543-A572-818E6A7D15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10" y="0"/>
            <a:ext cx="9041590" cy="514350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90198012-6FE9-9347-9A4C-03444D92899C}"/>
              </a:ext>
            </a:extLst>
          </p:cNvPr>
          <p:cNvSpPr/>
          <p:nvPr userDrawn="1"/>
        </p:nvSpPr>
        <p:spPr>
          <a:xfrm>
            <a:off x="100325" y="0"/>
            <a:ext cx="9032146" cy="5143500"/>
          </a:xfrm>
          <a:prstGeom prst="rect">
            <a:avLst/>
          </a:prstGeom>
          <a:solidFill>
            <a:schemeClr val="tx1">
              <a:alpha val="134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57200" y="253000"/>
            <a:ext cx="3048000" cy="23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>
            <a:off x="457200" y="260773"/>
            <a:ext cx="758574" cy="51433"/>
            <a:chOff x="-85925" y="596334"/>
            <a:chExt cx="1072492" cy="35700"/>
          </a:xfrm>
        </p:grpSpPr>
        <p:sp>
          <p:nvSpPr>
            <p:cNvPr id="50" name="Google Shape;50;p6"/>
            <p:cNvSpPr/>
            <p:nvPr/>
          </p:nvSpPr>
          <p:spPr>
            <a:xfrm>
              <a:off x="-85925" y="596483"/>
              <a:ext cx="484800" cy="35400"/>
            </a:xfrm>
            <a:prstGeom prst="rect">
              <a:avLst/>
            </a:prstGeom>
            <a:solidFill>
              <a:srgbClr val="0075B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398867" y="596334"/>
              <a:ext cx="587700" cy="35700"/>
            </a:xfrm>
            <a:prstGeom prst="rect">
              <a:avLst/>
            </a:prstGeom>
            <a:solidFill>
              <a:srgbClr val="E94D4D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sp>
        <p:nvSpPr>
          <p:cNvPr id="113" name="Google Shape;113;p6"/>
          <p:cNvSpPr/>
          <p:nvPr/>
        </p:nvSpPr>
        <p:spPr>
          <a:xfrm>
            <a:off x="-9475" y="-28400"/>
            <a:ext cx="109800" cy="5190900"/>
          </a:xfrm>
          <a:prstGeom prst="rect">
            <a:avLst/>
          </a:prstGeom>
          <a:gradFill>
            <a:gsLst>
              <a:gs pos="0">
                <a:srgbClr val="073763"/>
              </a:gs>
              <a:gs pos="100000">
                <a:srgbClr val="0B539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Imagen 114">
            <a:extLst>
              <a:ext uri="{FF2B5EF4-FFF2-40B4-BE49-F238E27FC236}">
                <a16:creationId xmlns:a16="http://schemas.microsoft.com/office/drawing/2014/main" id="{4997D66E-FC84-BF45-958F-387042B54B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9887" y="286471"/>
            <a:ext cx="1517779" cy="289263"/>
          </a:xfrm>
          <a:prstGeom prst="rect">
            <a:avLst/>
          </a:prstGeom>
        </p:spPr>
      </p:pic>
      <p:sp>
        <p:nvSpPr>
          <p:cNvPr id="116" name="CuadroTexto 115">
            <a:extLst>
              <a:ext uri="{FF2B5EF4-FFF2-40B4-BE49-F238E27FC236}">
                <a16:creationId xmlns:a16="http://schemas.microsoft.com/office/drawing/2014/main" id="{5E076F0B-A85C-EF4F-8EE8-58B7FA649359}"/>
              </a:ext>
            </a:extLst>
          </p:cNvPr>
          <p:cNvSpPr txBox="1"/>
          <p:nvPr userDrawn="1"/>
        </p:nvSpPr>
        <p:spPr>
          <a:xfrm>
            <a:off x="145997" y="4810596"/>
            <a:ext cx="8828953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 err="1">
                <a:solidFill>
                  <a:schemeClr val="tx1"/>
                </a:solidFill>
              </a:rPr>
              <a:t>Subdepartamento</a:t>
            </a:r>
            <a:r>
              <a:rPr lang="es-CL" sz="1000" dirty="0">
                <a:solidFill>
                  <a:schemeClr val="tx1"/>
                </a:solidFill>
              </a:rPr>
              <a:t> de Leyes </a:t>
            </a:r>
            <a:r>
              <a:rPr lang="es-CL" sz="1000" dirty="0" err="1">
                <a:solidFill>
                  <a:schemeClr val="tx1"/>
                </a:solidFill>
              </a:rPr>
              <a:t>Reparatorias</a:t>
            </a:r>
            <a:r>
              <a:rPr lang="es-CL" sz="1000" dirty="0">
                <a:solidFill>
                  <a:schemeClr val="tx1"/>
                </a:solidFill>
              </a:rPr>
              <a:t> - Exonerados Políticos y Leyes Especiales.</a:t>
            </a:r>
          </a:p>
        </p:txBody>
      </p:sp>
    </p:spTree>
    <p:extLst>
      <p:ext uri="{BB962C8B-B14F-4D97-AF65-F5344CB8AC3E}">
        <p14:creationId xmlns:p14="http://schemas.microsoft.com/office/powerpoint/2010/main" val="2305250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icio" preserve="1" userDrawn="1">
  <p:cSld name="1_Inicio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cerca, persona, exterior, hombre&#10;&#10;Descripción generada automáticamente">
            <a:extLst>
              <a:ext uri="{FF2B5EF4-FFF2-40B4-BE49-F238E27FC236}">
                <a16:creationId xmlns:a16="http://schemas.microsoft.com/office/drawing/2014/main" id="{AB968CD5-C4D2-D845-59F9-A6E9A99C4F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" y="-1"/>
            <a:ext cx="9144003" cy="514350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D63395C-54A4-83BD-1452-CE108DD3EF29}"/>
              </a:ext>
            </a:extLst>
          </p:cNvPr>
          <p:cNvSpPr/>
          <p:nvPr userDrawn="1"/>
        </p:nvSpPr>
        <p:spPr>
          <a:xfrm>
            <a:off x="-6" y="-1"/>
            <a:ext cx="9144005" cy="514350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pic>
        <p:nvPicPr>
          <p:cNvPr id="4" name="Google Shape;13;p2" descr="Imagen que contiene grande, calle&#10;&#10;Descripción generada automáticamente">
            <a:extLst>
              <a:ext uri="{FF2B5EF4-FFF2-40B4-BE49-F238E27FC236}">
                <a16:creationId xmlns:a16="http://schemas.microsoft.com/office/drawing/2014/main" id="{81CB8FB3-E14F-133F-6C28-6172228D4C2D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48050"/>
            <a:ext cx="9144002" cy="1695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699B2264-DEE8-3A46-821A-F21B79019436}"/>
              </a:ext>
            </a:extLst>
          </p:cNvPr>
          <p:cNvGrpSpPr/>
          <p:nvPr userDrawn="1"/>
        </p:nvGrpSpPr>
        <p:grpSpPr>
          <a:xfrm>
            <a:off x="332842" y="-15931"/>
            <a:ext cx="1333830" cy="90437"/>
            <a:chOff x="332842" y="177889"/>
            <a:chExt cx="3304674" cy="224064"/>
          </a:xfrm>
        </p:grpSpPr>
        <p:sp>
          <p:nvSpPr>
            <p:cNvPr id="18" name="Google Shape;18;p2"/>
            <p:cNvSpPr/>
            <p:nvPr userDrawn="1"/>
          </p:nvSpPr>
          <p:spPr>
            <a:xfrm>
              <a:off x="332842" y="178824"/>
              <a:ext cx="1493816" cy="222181"/>
            </a:xfrm>
            <a:prstGeom prst="rect">
              <a:avLst/>
            </a:prstGeom>
            <a:solidFill>
              <a:srgbClr val="1069B4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19" name="Google Shape;19;p2"/>
            <p:cNvSpPr/>
            <p:nvPr userDrawn="1"/>
          </p:nvSpPr>
          <p:spPr>
            <a:xfrm>
              <a:off x="1826634" y="177889"/>
              <a:ext cx="1810882" cy="224064"/>
            </a:xfrm>
            <a:prstGeom prst="rect">
              <a:avLst/>
            </a:prstGeom>
            <a:solidFill>
              <a:srgbClr val="E22E2C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66CBC5EA-AC6D-BC4E-90F7-705BAB8617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9763" y="4684188"/>
            <a:ext cx="1228348" cy="233585"/>
          </a:xfrm>
          <a:prstGeom prst="rect">
            <a:avLst/>
          </a:prstGeom>
        </p:spPr>
      </p:pic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8C427B82-4F54-B24C-8A6B-059E6FAE6737}"/>
              </a:ext>
            </a:extLst>
          </p:cNvPr>
          <p:cNvCxnSpPr>
            <a:cxnSpLocks/>
          </p:cNvCxnSpPr>
          <p:nvPr userDrawn="1"/>
        </p:nvCxnSpPr>
        <p:spPr>
          <a:xfrm>
            <a:off x="276625" y="4487475"/>
            <a:ext cx="8621486" cy="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663;p46">
            <a:extLst>
              <a:ext uri="{FF2B5EF4-FFF2-40B4-BE49-F238E27FC236}">
                <a16:creationId xmlns:a16="http://schemas.microsoft.com/office/drawing/2014/main" id="{B293BA80-0127-3E35-62E1-69963619F104}"/>
              </a:ext>
            </a:extLst>
          </p:cNvPr>
          <p:cNvSpPr txBox="1"/>
          <p:nvPr userDrawn="1"/>
        </p:nvSpPr>
        <p:spPr>
          <a:xfrm>
            <a:off x="215152" y="4684188"/>
            <a:ext cx="3561394" cy="22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l"/>
            <a:r>
              <a:rPr lang="en-US" sz="12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Reforzamiento</a:t>
            </a:r>
            <a:r>
              <a:rPr lang="en-US"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Pensión</a:t>
            </a:r>
            <a:r>
              <a:rPr lang="en-US"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Garantizada</a:t>
            </a:r>
            <a:r>
              <a:rPr lang="en-US"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Universal  (PGU)</a:t>
            </a:r>
          </a:p>
        </p:txBody>
      </p:sp>
      <p:pic>
        <p:nvPicPr>
          <p:cNvPr id="2" name="Imagen 1" descr="Texto&#10;&#10;El contenido generado por IA puede ser incorrecto.">
            <a:extLst>
              <a:ext uri="{FF2B5EF4-FFF2-40B4-BE49-F238E27FC236}">
                <a16:creationId xmlns:a16="http://schemas.microsoft.com/office/drawing/2014/main" id="{175FED54-8F45-D320-BD20-D163CFCE6E7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298" y="4618644"/>
            <a:ext cx="740577" cy="36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39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icio" preserve="1" userDrawn="1">
  <p:cSld name="1_Inicio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ersona, edificio, hombre, exterior&#10;&#10;Descripción generada automáticamente">
            <a:extLst>
              <a:ext uri="{FF2B5EF4-FFF2-40B4-BE49-F238E27FC236}">
                <a16:creationId xmlns:a16="http://schemas.microsoft.com/office/drawing/2014/main" id="{2D1A8F74-4666-F484-4038-BCE17495F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" y="-15931"/>
            <a:ext cx="9144005" cy="514421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D63395C-54A4-83BD-1452-CE108DD3EF29}"/>
              </a:ext>
            </a:extLst>
          </p:cNvPr>
          <p:cNvSpPr/>
          <p:nvPr userDrawn="1"/>
        </p:nvSpPr>
        <p:spPr>
          <a:xfrm>
            <a:off x="-7" y="0"/>
            <a:ext cx="9144005" cy="514350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pic>
        <p:nvPicPr>
          <p:cNvPr id="4" name="Google Shape;13;p2" descr="Imagen que contiene grande, calle&#10;&#10;Descripción generada automáticamente">
            <a:extLst>
              <a:ext uri="{FF2B5EF4-FFF2-40B4-BE49-F238E27FC236}">
                <a16:creationId xmlns:a16="http://schemas.microsoft.com/office/drawing/2014/main" id="{81CB8FB3-E14F-133F-6C28-6172228D4C2D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48050"/>
            <a:ext cx="9144002" cy="1695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699B2264-DEE8-3A46-821A-F21B79019436}"/>
              </a:ext>
            </a:extLst>
          </p:cNvPr>
          <p:cNvGrpSpPr/>
          <p:nvPr userDrawn="1"/>
        </p:nvGrpSpPr>
        <p:grpSpPr>
          <a:xfrm>
            <a:off x="332842" y="-15931"/>
            <a:ext cx="1333830" cy="90437"/>
            <a:chOff x="332842" y="177889"/>
            <a:chExt cx="3304674" cy="224064"/>
          </a:xfrm>
        </p:grpSpPr>
        <p:sp>
          <p:nvSpPr>
            <p:cNvPr id="18" name="Google Shape;18;p2"/>
            <p:cNvSpPr/>
            <p:nvPr userDrawn="1"/>
          </p:nvSpPr>
          <p:spPr>
            <a:xfrm>
              <a:off x="332842" y="178824"/>
              <a:ext cx="1493816" cy="222181"/>
            </a:xfrm>
            <a:prstGeom prst="rect">
              <a:avLst/>
            </a:prstGeom>
            <a:solidFill>
              <a:srgbClr val="1069B4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19" name="Google Shape;19;p2"/>
            <p:cNvSpPr/>
            <p:nvPr userDrawn="1"/>
          </p:nvSpPr>
          <p:spPr>
            <a:xfrm>
              <a:off x="1826634" y="177889"/>
              <a:ext cx="1810882" cy="224064"/>
            </a:xfrm>
            <a:prstGeom prst="rect">
              <a:avLst/>
            </a:prstGeom>
            <a:solidFill>
              <a:srgbClr val="E22E2C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66CBC5EA-AC6D-BC4E-90F7-705BAB8617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9763" y="4684188"/>
            <a:ext cx="1228348" cy="233585"/>
          </a:xfrm>
          <a:prstGeom prst="rect">
            <a:avLst/>
          </a:prstGeom>
        </p:spPr>
      </p:pic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8C427B82-4F54-B24C-8A6B-059E6FAE6737}"/>
              </a:ext>
            </a:extLst>
          </p:cNvPr>
          <p:cNvCxnSpPr>
            <a:cxnSpLocks/>
          </p:cNvCxnSpPr>
          <p:nvPr userDrawn="1"/>
        </p:nvCxnSpPr>
        <p:spPr>
          <a:xfrm>
            <a:off x="276625" y="4487475"/>
            <a:ext cx="8621486" cy="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663;p46">
            <a:extLst>
              <a:ext uri="{FF2B5EF4-FFF2-40B4-BE49-F238E27FC236}">
                <a16:creationId xmlns:a16="http://schemas.microsoft.com/office/drawing/2014/main" id="{B293BA80-0127-3E35-62E1-69963619F104}"/>
              </a:ext>
            </a:extLst>
          </p:cNvPr>
          <p:cNvSpPr txBox="1"/>
          <p:nvPr userDrawn="1"/>
        </p:nvSpPr>
        <p:spPr>
          <a:xfrm>
            <a:off x="215152" y="4684188"/>
            <a:ext cx="3561394" cy="22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l"/>
            <a:r>
              <a:rPr lang="en-US" sz="12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Reforzamiento</a:t>
            </a:r>
            <a:r>
              <a:rPr lang="en-US"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Pensión</a:t>
            </a:r>
            <a:r>
              <a:rPr lang="en-US"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Garantizada</a:t>
            </a:r>
            <a:r>
              <a:rPr lang="en-US"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Universal  (PGU)</a:t>
            </a:r>
          </a:p>
        </p:txBody>
      </p:sp>
      <p:pic>
        <p:nvPicPr>
          <p:cNvPr id="2" name="Imagen 1" descr="Texto&#10;&#10;El contenido generado por IA puede ser incorrecto.">
            <a:extLst>
              <a:ext uri="{FF2B5EF4-FFF2-40B4-BE49-F238E27FC236}">
                <a16:creationId xmlns:a16="http://schemas.microsoft.com/office/drawing/2014/main" id="{175FED54-8F45-D320-BD20-D163CFCE6E7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298" y="4618644"/>
            <a:ext cx="740577" cy="36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16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grafía E" type="blank">
  <p:cSld name="Inforgrafía E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585170-9D49-B949-93DE-55C60EEAD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9761" y="4692089"/>
            <a:ext cx="1228349" cy="234162"/>
          </a:xfrm>
          <a:prstGeom prst="rect">
            <a:avLst/>
          </a:prstGeom>
        </p:spPr>
      </p:pic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6504E19A-7191-3440-B3F4-15FB7C247E3F}"/>
              </a:ext>
            </a:extLst>
          </p:cNvPr>
          <p:cNvCxnSpPr>
            <a:cxnSpLocks/>
          </p:cNvCxnSpPr>
          <p:nvPr userDrawn="1"/>
        </p:nvCxnSpPr>
        <p:spPr>
          <a:xfrm>
            <a:off x="276625" y="4487475"/>
            <a:ext cx="8621486" cy="0"/>
          </a:xfrm>
          <a:prstGeom prst="straightConnector1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0DB2F50B-C11B-0C42-AC83-1FD1DB77E8EB}"/>
              </a:ext>
            </a:extLst>
          </p:cNvPr>
          <p:cNvGrpSpPr/>
          <p:nvPr userDrawn="1"/>
        </p:nvGrpSpPr>
        <p:grpSpPr>
          <a:xfrm>
            <a:off x="442914" y="0"/>
            <a:ext cx="1555006" cy="94268"/>
            <a:chOff x="442913" y="0"/>
            <a:chExt cx="2623227" cy="15902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B2FFD0C-799C-2640-94CC-A33ADB439DF3}"/>
                </a:ext>
              </a:extLst>
            </p:cNvPr>
            <p:cNvSpPr/>
            <p:nvPr/>
          </p:nvSpPr>
          <p:spPr>
            <a:xfrm>
              <a:off x="442913" y="0"/>
              <a:ext cx="1253775" cy="159026"/>
            </a:xfrm>
            <a:prstGeom prst="rect">
              <a:avLst/>
            </a:prstGeom>
            <a:solidFill>
              <a:srgbClr val="00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FD51F264-4524-A14A-9392-CC1509415243}"/>
                </a:ext>
              </a:extLst>
            </p:cNvPr>
            <p:cNvSpPr/>
            <p:nvPr/>
          </p:nvSpPr>
          <p:spPr>
            <a:xfrm>
              <a:off x="1567480" y="0"/>
              <a:ext cx="1498660" cy="159014"/>
            </a:xfrm>
            <a:prstGeom prst="rect">
              <a:avLst/>
            </a:prstGeom>
            <a:solidFill>
              <a:srgbClr val="FF3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8" name="Google Shape;663;p46">
            <a:extLst>
              <a:ext uri="{FF2B5EF4-FFF2-40B4-BE49-F238E27FC236}">
                <a16:creationId xmlns:a16="http://schemas.microsoft.com/office/drawing/2014/main" id="{E3D9A9B1-EA99-31BA-05E6-F455ECA49A33}"/>
              </a:ext>
            </a:extLst>
          </p:cNvPr>
          <p:cNvSpPr txBox="1"/>
          <p:nvPr userDrawn="1"/>
        </p:nvSpPr>
        <p:spPr>
          <a:xfrm>
            <a:off x="215152" y="4684188"/>
            <a:ext cx="6609854" cy="22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l"/>
            <a:r>
              <a:rPr lang="en-US" sz="1200" b="1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Reforzamiento</a:t>
            </a:r>
            <a:r>
              <a:rPr lang="en-US" sz="1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Pensión</a:t>
            </a:r>
            <a:r>
              <a:rPr lang="en-US" sz="1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Garantizada</a:t>
            </a:r>
            <a:r>
              <a:rPr lang="en-US" sz="1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Universal  (PGU)</a:t>
            </a:r>
          </a:p>
        </p:txBody>
      </p:sp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031BEDAE-C69D-3684-C1B6-97645663AC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298" y="4618644"/>
            <a:ext cx="740577" cy="36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87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992A2F-DF0D-69AE-A2A7-FE5C07684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EAEAAB-0C9C-3FAA-3C32-00DAE86F2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D8AF48-2784-4871-D56E-38B73721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5BB1-6FC5-43D9-B41E-784776919C59}" type="datetimeFigureOut">
              <a:rPr lang="es-CL" smtClean="0"/>
              <a:t>16-04-2025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E8FAD5-D797-4F74-E920-9595DC607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B243E0-CFF8-B3F2-7742-79D62341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3473-B870-4B4C-89AC-E923C4D807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3053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54AA5-8EC0-73CA-0A51-A8001B4B4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A2B05E-4A57-E3F8-312A-B14E2F159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73F809-0DCD-799C-2010-20D4F09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5BB1-6FC5-43D9-B41E-784776919C59}" type="datetimeFigureOut">
              <a:rPr lang="es-CL" smtClean="0"/>
              <a:t>16-04-2025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7C3E01-3422-D19F-F005-3B96A401E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93DDBD-68B7-FBF8-FB0B-8E32B0C5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3473-B870-4B4C-89AC-E923C4D807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5140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73C6D-3090-1F14-CD61-C5E939A9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001A5-7CAC-5F4A-72BE-83CB4599B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059D00-4ECA-2161-43AF-D232B79B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5BB1-6FC5-43D9-B41E-784776919C59}" type="datetimeFigureOut">
              <a:rPr lang="es-CL" smtClean="0"/>
              <a:t>16-04-2025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B90269-BDEF-5107-371C-18651A486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7FF939-051A-66CC-94A3-58515F8E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3473-B870-4B4C-89AC-E923C4D807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0917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2C4F5-C0D0-3599-7535-E04919E9A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2E7945-5730-A93E-878B-AB1164CFB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E1BEFE-391E-38B3-82B0-24F24F927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A9E202-175D-2F64-8195-98AD7113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5BB1-6FC5-43D9-B41E-784776919C59}" type="datetimeFigureOut">
              <a:rPr lang="es-CL" smtClean="0"/>
              <a:t>16-04-2025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C56E62-EDB8-8232-AAC7-6EFFDD7CC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F9165C-AB8D-7781-841B-A22909E7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3473-B870-4B4C-89AC-E923C4D807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40561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7D6D92-B8A7-A332-8EC2-8A249EAD0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3CDE4C-57DC-FB67-1B8D-83EDF2ABC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EF1674-8583-7402-6CCB-4111C5EDD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25E5DD-7A5E-568B-3F83-F78629D68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962E05-D2F7-92CF-A3A5-C627457D0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590067-A599-DC6D-16A3-CAF5FED6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5BB1-6FC5-43D9-B41E-784776919C59}" type="datetimeFigureOut">
              <a:rPr lang="es-CL" smtClean="0"/>
              <a:t>16-04-2025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F6358A-28CD-2FE5-12FC-9BEA5A2D8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2FD1B4-22E7-E295-1359-A9625B392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3473-B870-4B4C-89AC-E923C4D807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9512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661A-983C-F8EB-0C04-FD171DC1D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1ACFF6-190A-BEBA-E64B-8D301AC3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5BB1-6FC5-43D9-B41E-784776919C59}" type="datetimeFigureOut">
              <a:rPr lang="es-CL" smtClean="0"/>
              <a:t>16-04-2025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E800690-34F3-0B97-D15A-C85E9EA0A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F8DCF7C-C708-9C47-5657-6BBB3469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3473-B870-4B4C-89AC-E923C4D807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09307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A3A54F-69A9-640C-9865-9CB9EDFE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5BB1-6FC5-43D9-B41E-784776919C59}" type="datetimeFigureOut">
              <a:rPr lang="es-CL" smtClean="0"/>
              <a:t>16-04-2025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DCE5A4-FAB8-248C-4ACA-0F661C65C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1510D5-891F-E1DE-C25D-4EAE9632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3473-B870-4B4C-89AC-E923C4D807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93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ámina texto" preserve="1" userDrawn="1">
  <p:cSld name="1_Lámina tex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par de personas sentadas en una banca&#10;&#10;Descripción generada automáticamente">
            <a:extLst>
              <a:ext uri="{FF2B5EF4-FFF2-40B4-BE49-F238E27FC236}">
                <a16:creationId xmlns:a16="http://schemas.microsoft.com/office/drawing/2014/main" id="{8250F4E9-ABDC-1A47-BB39-F8C2DB4582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325" y="0"/>
            <a:ext cx="9043674" cy="5143500"/>
          </a:xfrm>
          <a:prstGeom prst="rect">
            <a:avLst/>
          </a:prstGeom>
        </p:spPr>
      </p:pic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>
            <a:off x="457200" y="1083733"/>
            <a:ext cx="758574" cy="51433"/>
            <a:chOff x="-85925" y="596334"/>
            <a:chExt cx="1072492" cy="35700"/>
          </a:xfrm>
        </p:grpSpPr>
        <p:sp>
          <p:nvSpPr>
            <p:cNvPr id="50" name="Google Shape;50;p6"/>
            <p:cNvSpPr/>
            <p:nvPr/>
          </p:nvSpPr>
          <p:spPr>
            <a:xfrm>
              <a:off x="-85925" y="596483"/>
              <a:ext cx="484800" cy="35400"/>
            </a:xfrm>
            <a:prstGeom prst="rect">
              <a:avLst/>
            </a:prstGeom>
            <a:solidFill>
              <a:srgbClr val="0075B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398867" y="596334"/>
              <a:ext cx="587700" cy="35700"/>
            </a:xfrm>
            <a:prstGeom prst="rect">
              <a:avLst/>
            </a:prstGeom>
            <a:solidFill>
              <a:srgbClr val="E94D4D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sp>
        <p:nvSpPr>
          <p:cNvPr id="113" name="Google Shape;113;p6"/>
          <p:cNvSpPr/>
          <p:nvPr/>
        </p:nvSpPr>
        <p:spPr>
          <a:xfrm>
            <a:off x="-9475" y="-28400"/>
            <a:ext cx="109800" cy="5190900"/>
          </a:xfrm>
          <a:prstGeom prst="rect">
            <a:avLst/>
          </a:prstGeom>
          <a:gradFill>
            <a:gsLst>
              <a:gs pos="0">
                <a:srgbClr val="073763"/>
              </a:gs>
              <a:gs pos="100000">
                <a:srgbClr val="0B539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5E076F0B-A85C-EF4F-8EE8-58B7FA649359}"/>
              </a:ext>
            </a:extLst>
          </p:cNvPr>
          <p:cNvSpPr txBox="1"/>
          <p:nvPr userDrawn="1"/>
        </p:nvSpPr>
        <p:spPr>
          <a:xfrm>
            <a:off x="145997" y="4810596"/>
            <a:ext cx="8828953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 err="1">
                <a:solidFill>
                  <a:schemeClr val="tx1"/>
                </a:solidFill>
              </a:rPr>
              <a:t>Subdepartamento</a:t>
            </a:r>
            <a:r>
              <a:rPr lang="es-CL" sz="1000" dirty="0">
                <a:solidFill>
                  <a:schemeClr val="tx1"/>
                </a:solidFill>
              </a:rPr>
              <a:t> de Leyes </a:t>
            </a:r>
            <a:r>
              <a:rPr lang="es-CL" sz="1000" dirty="0" err="1">
                <a:solidFill>
                  <a:schemeClr val="tx1"/>
                </a:solidFill>
              </a:rPr>
              <a:t>Reparatorias</a:t>
            </a:r>
            <a:r>
              <a:rPr lang="es-CL" sz="1000" dirty="0">
                <a:solidFill>
                  <a:schemeClr val="tx1"/>
                </a:solidFill>
              </a:rPr>
              <a:t> - Exonerados Políticos y Leyes Especiales.</a:t>
            </a:r>
          </a:p>
        </p:txBody>
      </p:sp>
      <p:pic>
        <p:nvPicPr>
          <p:cNvPr id="13" name="Imagen 12" descr="Un dibujo animado con letras&#10;&#10;Descripción generada automáticamente con confianza media">
            <a:extLst>
              <a:ext uri="{FF2B5EF4-FFF2-40B4-BE49-F238E27FC236}">
                <a16:creationId xmlns:a16="http://schemas.microsoft.com/office/drawing/2014/main" id="{8775D341-CDE7-7642-AC41-D44C280D07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887" y="286471"/>
            <a:ext cx="1517780" cy="28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143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5542C-D007-5710-D164-2B01A135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E209AD-1C7A-1470-170D-AD86BF64E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D10269-96E1-DB67-DB99-6412A14A6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D68846-4805-E800-E6A6-EBD1BC34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5BB1-6FC5-43D9-B41E-784776919C59}" type="datetimeFigureOut">
              <a:rPr lang="es-CL" smtClean="0"/>
              <a:t>16-04-2025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A2584A-ACB4-C3D7-EAEB-3E5AF145E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673962-6A9A-1A8C-902E-5979870E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3473-B870-4B4C-89AC-E923C4D807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9329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85CFDD-2C76-C4DC-06E2-65EAEBF39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2F4378-797F-FA47-67F0-704084B274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EEDCFC-FA9D-EBE9-F391-527A56E12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376E89-A807-8312-A7E3-D6DC74181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5BB1-6FC5-43D9-B41E-784776919C59}" type="datetimeFigureOut">
              <a:rPr lang="es-CL" smtClean="0"/>
              <a:t>16-04-2025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395E15-95FB-D326-55E2-628B749DC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BC11F4-6C12-4F48-2DFF-4A248C73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3473-B870-4B4C-89AC-E923C4D807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2025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8AB23-3F1E-91B7-A501-9BD80A72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57A026-DF2B-5BB8-8AB6-C6DF39215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EF4C48-EE72-92F6-6416-B1DB2D4C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5BB1-6FC5-43D9-B41E-784776919C59}" type="datetimeFigureOut">
              <a:rPr lang="es-CL" smtClean="0"/>
              <a:t>16-04-2025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7235-A4B6-076E-3C2F-B9D7AF2E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DE03BC-DEB2-3207-F7E4-9A1A26A0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3473-B870-4B4C-89AC-E923C4D807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27334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87E206-6AC9-E536-CC67-D7639BD10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DDCB03-FA89-0E94-8AAB-F8D97E7A3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59B581-F3CB-473D-A916-EBB451D6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5BB1-6FC5-43D9-B41E-784776919C59}" type="datetimeFigureOut">
              <a:rPr lang="es-CL" smtClean="0"/>
              <a:t>16-04-2025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C2F94C-E00E-035A-461F-C79238556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B17306-F0AE-78A5-12C4-443C53E4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3473-B870-4B4C-89AC-E923C4D807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342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ámina texto" preserve="1" userDrawn="1">
  <p:cSld name="1_Lámina tex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8" descr="Imagen que contiene interior, tabla, cuarto, frente&#10;&#10;Descripción generada automáticamente">
            <a:extLst>
              <a:ext uri="{FF2B5EF4-FFF2-40B4-BE49-F238E27FC236}">
                <a16:creationId xmlns:a16="http://schemas.microsoft.com/office/drawing/2014/main" id="{C4E43ED1-ABD6-394F-ABB9-D5130CC2C9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00" y="0"/>
            <a:ext cx="9152000" cy="51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5E076F0B-A85C-EF4F-8EE8-58B7FA649359}"/>
              </a:ext>
            </a:extLst>
          </p:cNvPr>
          <p:cNvSpPr txBox="1"/>
          <p:nvPr userDrawn="1"/>
        </p:nvSpPr>
        <p:spPr>
          <a:xfrm>
            <a:off x="145997" y="4810596"/>
            <a:ext cx="8828953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 err="1">
                <a:solidFill>
                  <a:schemeClr val="tx1"/>
                </a:solidFill>
              </a:rPr>
              <a:t>Subdepartamento</a:t>
            </a:r>
            <a:r>
              <a:rPr lang="es-CL" sz="1000" dirty="0">
                <a:solidFill>
                  <a:schemeClr val="tx1"/>
                </a:solidFill>
              </a:rPr>
              <a:t> de Leyes </a:t>
            </a:r>
            <a:r>
              <a:rPr lang="es-CL" sz="1000" dirty="0" err="1">
                <a:solidFill>
                  <a:schemeClr val="tx1"/>
                </a:solidFill>
              </a:rPr>
              <a:t>Reparatorias</a:t>
            </a:r>
            <a:r>
              <a:rPr lang="es-CL" sz="1000" dirty="0">
                <a:solidFill>
                  <a:schemeClr val="tx1"/>
                </a:solidFill>
              </a:rPr>
              <a:t> - Exonerados Políticos y Leyes Especiales.</a:t>
            </a:r>
          </a:p>
        </p:txBody>
      </p:sp>
      <p:pic>
        <p:nvPicPr>
          <p:cNvPr id="12" name="Imagen 11" descr="Un dibujo animado con letras&#10;&#10;Descripción generada automáticamente con confianza media">
            <a:extLst>
              <a:ext uri="{FF2B5EF4-FFF2-40B4-BE49-F238E27FC236}">
                <a16:creationId xmlns:a16="http://schemas.microsoft.com/office/drawing/2014/main" id="{3FC6AB88-74F2-3B4C-A1C1-9F6EEA1F9B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887" y="286471"/>
            <a:ext cx="1517780" cy="289263"/>
          </a:xfrm>
          <a:prstGeom prst="rect">
            <a:avLst/>
          </a:prstGeom>
        </p:spPr>
      </p:pic>
      <p:sp>
        <p:nvSpPr>
          <p:cNvPr id="6" name="Google Shape;113;p6">
            <a:extLst>
              <a:ext uri="{FF2B5EF4-FFF2-40B4-BE49-F238E27FC236}">
                <a16:creationId xmlns:a16="http://schemas.microsoft.com/office/drawing/2014/main" id="{C63AC7B7-E338-4E48-9F35-05574C074B63}"/>
              </a:ext>
            </a:extLst>
          </p:cNvPr>
          <p:cNvSpPr/>
          <p:nvPr userDrawn="1"/>
        </p:nvSpPr>
        <p:spPr>
          <a:xfrm>
            <a:off x="-9475" y="-28400"/>
            <a:ext cx="109800" cy="5190900"/>
          </a:xfrm>
          <a:prstGeom prst="rect">
            <a:avLst/>
          </a:prstGeom>
          <a:gradFill>
            <a:gsLst>
              <a:gs pos="0">
                <a:srgbClr val="073763"/>
              </a:gs>
              <a:gs pos="100000">
                <a:srgbClr val="0B539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29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ámina texto" preserve="1" userDrawn="1">
  <p:cSld name="1_Lámina tex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interior, tabla, pequeño, hecho de madera&#10;&#10;Descripción generada automáticamente">
            <a:extLst>
              <a:ext uri="{FF2B5EF4-FFF2-40B4-BE49-F238E27FC236}">
                <a16:creationId xmlns:a16="http://schemas.microsoft.com/office/drawing/2014/main" id="{633D2D4D-6DC1-EF4D-90B3-1C2DD3630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36" y="0"/>
            <a:ext cx="9041590" cy="5143500"/>
          </a:xfrm>
          <a:prstGeom prst="rect">
            <a:avLst/>
          </a:prstGeom>
        </p:spPr>
      </p:pic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5E076F0B-A85C-EF4F-8EE8-58B7FA649359}"/>
              </a:ext>
            </a:extLst>
          </p:cNvPr>
          <p:cNvSpPr txBox="1"/>
          <p:nvPr userDrawn="1"/>
        </p:nvSpPr>
        <p:spPr>
          <a:xfrm>
            <a:off x="145997" y="4810596"/>
            <a:ext cx="8828953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 err="1">
                <a:solidFill>
                  <a:schemeClr val="tx1"/>
                </a:solidFill>
              </a:rPr>
              <a:t>Subdepartamento</a:t>
            </a:r>
            <a:r>
              <a:rPr lang="es-CL" sz="1000" dirty="0">
                <a:solidFill>
                  <a:schemeClr val="tx1"/>
                </a:solidFill>
              </a:rPr>
              <a:t> de Leyes </a:t>
            </a:r>
            <a:r>
              <a:rPr lang="es-CL" sz="1000" dirty="0" err="1">
                <a:solidFill>
                  <a:schemeClr val="tx1"/>
                </a:solidFill>
              </a:rPr>
              <a:t>Reparatorias</a:t>
            </a:r>
            <a:r>
              <a:rPr lang="es-CL" sz="1000" dirty="0">
                <a:solidFill>
                  <a:schemeClr val="tx1"/>
                </a:solidFill>
              </a:rPr>
              <a:t> - Exonerados Políticos y Leyes Especiales.</a:t>
            </a:r>
          </a:p>
        </p:txBody>
      </p:sp>
      <p:sp>
        <p:nvSpPr>
          <p:cNvPr id="6" name="Google Shape;113;p6">
            <a:extLst>
              <a:ext uri="{FF2B5EF4-FFF2-40B4-BE49-F238E27FC236}">
                <a16:creationId xmlns:a16="http://schemas.microsoft.com/office/drawing/2014/main" id="{C63AC7B7-E338-4E48-9F35-05574C074B63}"/>
              </a:ext>
            </a:extLst>
          </p:cNvPr>
          <p:cNvSpPr/>
          <p:nvPr userDrawn="1"/>
        </p:nvSpPr>
        <p:spPr>
          <a:xfrm>
            <a:off x="-9475" y="-28400"/>
            <a:ext cx="109800" cy="5190900"/>
          </a:xfrm>
          <a:prstGeom prst="rect">
            <a:avLst/>
          </a:prstGeom>
          <a:gradFill>
            <a:gsLst>
              <a:gs pos="0">
                <a:srgbClr val="073763"/>
              </a:gs>
              <a:gs pos="100000">
                <a:srgbClr val="0B539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9DEC41C-667A-A34F-B330-D49410D9C8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9887" y="286471"/>
            <a:ext cx="1517779" cy="28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5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ámina texto" preserve="1" userDrawn="1">
  <p:cSld name="1_Lámina tex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8">
            <a:extLst>
              <a:ext uri="{FF2B5EF4-FFF2-40B4-BE49-F238E27FC236}">
                <a16:creationId xmlns:a16="http://schemas.microsoft.com/office/drawing/2014/main" id="{F044895E-4A0F-9649-867F-1451E58C6B0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569" y="0"/>
            <a:ext cx="914956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5E076F0B-A85C-EF4F-8EE8-58B7FA649359}"/>
              </a:ext>
            </a:extLst>
          </p:cNvPr>
          <p:cNvSpPr txBox="1"/>
          <p:nvPr userDrawn="1"/>
        </p:nvSpPr>
        <p:spPr>
          <a:xfrm>
            <a:off x="145997" y="4810596"/>
            <a:ext cx="8828953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 err="1">
                <a:solidFill>
                  <a:schemeClr val="tx1"/>
                </a:solidFill>
              </a:rPr>
              <a:t>Subdepartamento</a:t>
            </a:r>
            <a:r>
              <a:rPr lang="es-CL" sz="1000" dirty="0">
                <a:solidFill>
                  <a:schemeClr val="tx1"/>
                </a:solidFill>
              </a:rPr>
              <a:t> de Leyes </a:t>
            </a:r>
            <a:r>
              <a:rPr lang="es-CL" sz="1000" dirty="0" err="1">
                <a:solidFill>
                  <a:schemeClr val="tx1"/>
                </a:solidFill>
              </a:rPr>
              <a:t>Reparatorias</a:t>
            </a:r>
            <a:r>
              <a:rPr lang="es-CL" sz="1000" dirty="0">
                <a:solidFill>
                  <a:schemeClr val="tx1"/>
                </a:solidFill>
              </a:rPr>
              <a:t> - Exonerados Políticos y Leyes Especiales.</a:t>
            </a:r>
          </a:p>
        </p:txBody>
      </p:sp>
      <p:pic>
        <p:nvPicPr>
          <p:cNvPr id="12" name="Imagen 11" descr="Un dibujo animado con letras&#10;&#10;Descripción generada automáticamente con confianza media">
            <a:extLst>
              <a:ext uri="{FF2B5EF4-FFF2-40B4-BE49-F238E27FC236}">
                <a16:creationId xmlns:a16="http://schemas.microsoft.com/office/drawing/2014/main" id="{3FC6AB88-74F2-3B4C-A1C1-9F6EEA1F9B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887" y="286471"/>
            <a:ext cx="1517780" cy="289263"/>
          </a:xfrm>
          <a:prstGeom prst="rect">
            <a:avLst/>
          </a:prstGeom>
        </p:spPr>
      </p:pic>
      <p:sp>
        <p:nvSpPr>
          <p:cNvPr id="7" name="Google Shape;113;p6">
            <a:extLst>
              <a:ext uri="{FF2B5EF4-FFF2-40B4-BE49-F238E27FC236}">
                <a16:creationId xmlns:a16="http://schemas.microsoft.com/office/drawing/2014/main" id="{9A99BC70-CEE8-5F4F-9E8E-D4C430218CD6}"/>
              </a:ext>
            </a:extLst>
          </p:cNvPr>
          <p:cNvSpPr/>
          <p:nvPr userDrawn="1"/>
        </p:nvSpPr>
        <p:spPr>
          <a:xfrm>
            <a:off x="-9475" y="-28400"/>
            <a:ext cx="109800" cy="5190900"/>
          </a:xfrm>
          <a:prstGeom prst="rect">
            <a:avLst/>
          </a:prstGeom>
          <a:gradFill>
            <a:gsLst>
              <a:gs pos="0">
                <a:srgbClr val="073763"/>
              </a:gs>
              <a:gs pos="100000">
                <a:srgbClr val="0B539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01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ámina texto" preserve="1" userDrawn="1">
  <p:cSld name="1_Lámina tex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ano de una persona con una laptop&#10;&#10;Descripción generada automáticamente con confianza media">
            <a:extLst>
              <a:ext uri="{FF2B5EF4-FFF2-40B4-BE49-F238E27FC236}">
                <a16:creationId xmlns:a16="http://schemas.microsoft.com/office/drawing/2014/main" id="{2F19DEE3-B3CF-7647-951C-721B4B7B2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56528" cy="5143500"/>
          </a:xfrm>
          <a:prstGeom prst="rect">
            <a:avLst/>
          </a:prstGeom>
        </p:spPr>
      </p:pic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5E076F0B-A85C-EF4F-8EE8-58B7FA649359}"/>
              </a:ext>
            </a:extLst>
          </p:cNvPr>
          <p:cNvSpPr txBox="1"/>
          <p:nvPr userDrawn="1"/>
        </p:nvSpPr>
        <p:spPr>
          <a:xfrm>
            <a:off x="145997" y="4810596"/>
            <a:ext cx="8828953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 err="1">
                <a:solidFill>
                  <a:schemeClr val="tx1"/>
                </a:solidFill>
              </a:rPr>
              <a:t>Subdepartamento</a:t>
            </a:r>
            <a:r>
              <a:rPr lang="es-CL" sz="1000" dirty="0">
                <a:solidFill>
                  <a:schemeClr val="tx1"/>
                </a:solidFill>
              </a:rPr>
              <a:t> de Leyes </a:t>
            </a:r>
            <a:r>
              <a:rPr lang="es-CL" sz="1000" dirty="0" err="1">
                <a:solidFill>
                  <a:schemeClr val="tx1"/>
                </a:solidFill>
              </a:rPr>
              <a:t>Reparatorias</a:t>
            </a:r>
            <a:r>
              <a:rPr lang="es-CL" sz="1000" dirty="0">
                <a:solidFill>
                  <a:schemeClr val="tx1"/>
                </a:solidFill>
              </a:rPr>
              <a:t> - Exonerados Políticos y Leyes Especiales.</a:t>
            </a:r>
          </a:p>
        </p:txBody>
      </p:sp>
      <p:pic>
        <p:nvPicPr>
          <p:cNvPr id="12" name="Imagen 11" descr="Un dibujo animado con letras&#10;&#10;Descripción generada automáticamente con confianza media">
            <a:extLst>
              <a:ext uri="{FF2B5EF4-FFF2-40B4-BE49-F238E27FC236}">
                <a16:creationId xmlns:a16="http://schemas.microsoft.com/office/drawing/2014/main" id="{3FC6AB88-74F2-3B4C-A1C1-9F6EEA1F9B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887" y="286471"/>
            <a:ext cx="1517780" cy="289263"/>
          </a:xfrm>
          <a:prstGeom prst="rect">
            <a:avLst/>
          </a:prstGeom>
        </p:spPr>
      </p:pic>
      <p:sp>
        <p:nvSpPr>
          <p:cNvPr id="8" name="Google Shape;113;p6">
            <a:extLst>
              <a:ext uri="{FF2B5EF4-FFF2-40B4-BE49-F238E27FC236}">
                <a16:creationId xmlns:a16="http://schemas.microsoft.com/office/drawing/2014/main" id="{F60C09E2-7529-1F4F-8349-D0EDF24B9D89}"/>
              </a:ext>
            </a:extLst>
          </p:cNvPr>
          <p:cNvSpPr/>
          <p:nvPr userDrawn="1"/>
        </p:nvSpPr>
        <p:spPr>
          <a:xfrm>
            <a:off x="-9475" y="-28400"/>
            <a:ext cx="109800" cy="5190900"/>
          </a:xfrm>
          <a:prstGeom prst="rect">
            <a:avLst/>
          </a:prstGeom>
          <a:gradFill>
            <a:gsLst>
              <a:gs pos="0">
                <a:srgbClr val="073763"/>
              </a:gs>
              <a:gs pos="100000">
                <a:srgbClr val="0B539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367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ámina texto" preserve="1" userDrawn="1">
  <p:cSld name="1_Lámina tex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objeto, oscuro, frente, reloj&#10;&#10;Descripción generada automáticamente">
            <a:extLst>
              <a:ext uri="{FF2B5EF4-FFF2-40B4-BE49-F238E27FC236}">
                <a16:creationId xmlns:a16="http://schemas.microsoft.com/office/drawing/2014/main" id="{6D8D7F20-30B5-8641-B373-C951F69E9D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5E076F0B-A85C-EF4F-8EE8-58B7FA649359}"/>
              </a:ext>
            </a:extLst>
          </p:cNvPr>
          <p:cNvSpPr txBox="1"/>
          <p:nvPr userDrawn="1"/>
        </p:nvSpPr>
        <p:spPr>
          <a:xfrm>
            <a:off x="145997" y="4810596"/>
            <a:ext cx="8828953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 err="1">
                <a:solidFill>
                  <a:schemeClr val="tx1"/>
                </a:solidFill>
              </a:rPr>
              <a:t>Subdepartamento</a:t>
            </a:r>
            <a:r>
              <a:rPr lang="es-CL" sz="1000" dirty="0">
                <a:solidFill>
                  <a:schemeClr val="tx1"/>
                </a:solidFill>
              </a:rPr>
              <a:t> de Leyes </a:t>
            </a:r>
            <a:r>
              <a:rPr lang="es-CL" sz="1000" dirty="0" err="1">
                <a:solidFill>
                  <a:schemeClr val="tx1"/>
                </a:solidFill>
              </a:rPr>
              <a:t>Reparatorias</a:t>
            </a:r>
            <a:r>
              <a:rPr lang="es-CL" sz="1000" dirty="0">
                <a:solidFill>
                  <a:schemeClr val="tx1"/>
                </a:solidFill>
              </a:rPr>
              <a:t> - Exonerados Políticos y Leyes Especiales.</a:t>
            </a:r>
          </a:p>
        </p:txBody>
      </p:sp>
      <p:pic>
        <p:nvPicPr>
          <p:cNvPr id="12" name="Imagen 11" descr="Un dibujo animado con letras&#10;&#10;Descripción generada automáticamente con confianza media">
            <a:extLst>
              <a:ext uri="{FF2B5EF4-FFF2-40B4-BE49-F238E27FC236}">
                <a16:creationId xmlns:a16="http://schemas.microsoft.com/office/drawing/2014/main" id="{3FC6AB88-74F2-3B4C-A1C1-9F6EEA1F9B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887" y="286471"/>
            <a:ext cx="1517780" cy="289263"/>
          </a:xfrm>
          <a:prstGeom prst="rect">
            <a:avLst/>
          </a:prstGeom>
        </p:spPr>
      </p:pic>
      <p:sp>
        <p:nvSpPr>
          <p:cNvPr id="6" name="Google Shape;113;p6">
            <a:extLst>
              <a:ext uri="{FF2B5EF4-FFF2-40B4-BE49-F238E27FC236}">
                <a16:creationId xmlns:a16="http://schemas.microsoft.com/office/drawing/2014/main" id="{167874D6-2F98-C149-B063-2DAE33311C4A}"/>
              </a:ext>
            </a:extLst>
          </p:cNvPr>
          <p:cNvSpPr/>
          <p:nvPr userDrawn="1"/>
        </p:nvSpPr>
        <p:spPr>
          <a:xfrm>
            <a:off x="-9475" y="-28400"/>
            <a:ext cx="109800" cy="5190900"/>
          </a:xfrm>
          <a:prstGeom prst="rect">
            <a:avLst/>
          </a:prstGeom>
          <a:gradFill>
            <a:gsLst>
              <a:gs pos="0">
                <a:srgbClr val="073763"/>
              </a:gs>
              <a:gs pos="100000">
                <a:srgbClr val="0B539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647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8D41B65-A60A-C140-B312-C0A0E6AEE7E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9887" y="286471"/>
            <a:ext cx="1517779" cy="28926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4" r:id="rId2"/>
    <p:sldLayoutId id="2147483731" r:id="rId3"/>
    <p:sldLayoutId id="2147483737" r:id="rId4"/>
    <p:sldLayoutId id="2147483732" r:id="rId5"/>
    <p:sldLayoutId id="2147483740" r:id="rId6"/>
    <p:sldLayoutId id="2147483738" r:id="rId7"/>
    <p:sldLayoutId id="2147483739" r:id="rId8"/>
    <p:sldLayoutId id="2147483735" r:id="rId9"/>
    <p:sldLayoutId id="2147483733" r:id="rId10"/>
    <p:sldLayoutId id="2147483734" r:id="rId11"/>
    <p:sldLayoutId id="2147483736" r:id="rId12"/>
    <p:sldLayoutId id="214748375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"/>
              <a:buChar char="●"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■"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○"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■"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○"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oppins"/>
              <a:buChar char="■"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127" y="229172"/>
            <a:ext cx="330327" cy="310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628" y="229172"/>
            <a:ext cx="943191" cy="32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5142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"/>
              <a:buChar char="●"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■"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○"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■"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○"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oppins"/>
              <a:buChar char="■"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127" y="229172"/>
            <a:ext cx="330327" cy="310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628" y="229172"/>
            <a:ext cx="943191" cy="32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305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"/>
              <a:buChar char="●"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■"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○"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■"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○"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oppins"/>
              <a:buChar char="■"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0039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04">
          <p15:clr>
            <a:srgbClr val="F26B43"/>
          </p15:clr>
        </p15:guide>
        <p15:guide id="4" pos="1859">
          <p15:clr>
            <a:srgbClr val="F26B43"/>
          </p15:clr>
        </p15:guide>
        <p15:guide id="5" pos="560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96F2859-ED1A-2E4F-9E6D-69B0AB1C1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7EF4B6-EF93-8438-C3FA-AE5B4302C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F0C10D-9C5B-C8C4-5BAA-5654BECD1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15BB1-6FC5-43D9-B41E-784776919C59}" type="datetimeFigureOut">
              <a:rPr lang="es-CL" smtClean="0"/>
              <a:t>16-04-2025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45F612-ADF4-3342-5AAB-8C4B38D50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1EE7BC-128E-3523-8190-5A336F025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83473-B870-4B4C-89AC-E923C4D807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388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s://coworkingfy.com/ventajas-trabajo-equipo/" TargetMode="External"/><Relationship Id="rId7" Type="http://schemas.openxmlformats.org/officeDocument/2006/relationships/diagramLayout" Target="../diagrams/layout1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4.xml"/><Relationship Id="rId6" Type="http://schemas.openxmlformats.org/officeDocument/2006/relationships/diagramData" Target="../diagrams/data1.xml"/><Relationship Id="rId5" Type="http://schemas.openxmlformats.org/officeDocument/2006/relationships/image" Target="../media/image41.png"/><Relationship Id="rId10" Type="http://schemas.microsoft.com/office/2007/relationships/diagramDrawing" Target="../diagrams/drawing1.xml"/><Relationship Id="rId4" Type="http://schemas.openxmlformats.org/officeDocument/2006/relationships/image" Target="../media/image28.jpeg"/><Relationship Id="rId9" Type="http://schemas.openxmlformats.org/officeDocument/2006/relationships/diagramColors" Target="../diagrams/colors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omos.ips.chileatiende.gob.cl/conectados/fichas-308/ips-y-la-reforma-previsional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37"/>
          <p:cNvSpPr txBox="1">
            <a:spLocks noGrp="1"/>
          </p:cNvSpPr>
          <p:nvPr>
            <p:ph type="ctrTitle"/>
          </p:nvPr>
        </p:nvSpPr>
        <p:spPr>
          <a:xfrm>
            <a:off x="404999" y="1146900"/>
            <a:ext cx="7304647" cy="28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3600" b="1" dirty="0">
                <a:latin typeface="Poppins" pitchFamily="2" charset="77"/>
                <a:cs typeface="Poppins" pitchFamily="2" charset="77"/>
              </a:rPr>
              <a:t>Leyes Reparatorias:</a:t>
            </a:r>
            <a:br>
              <a:rPr lang="es-ES" sz="3600" b="1" dirty="0">
                <a:latin typeface="Poppins" pitchFamily="2" charset="77"/>
                <a:cs typeface="Poppins" pitchFamily="2" charset="77"/>
              </a:rPr>
            </a:br>
            <a:r>
              <a:rPr lang="es-ES" sz="3200" b="1" dirty="0">
                <a:latin typeface="Poppins" pitchFamily="2" charset="77"/>
                <a:cs typeface="Poppins" pitchFamily="2" charset="77"/>
              </a:rPr>
              <a:t>y Nueva Reforma Previsional</a:t>
            </a:r>
          </a:p>
        </p:txBody>
      </p:sp>
      <p:cxnSp>
        <p:nvCxnSpPr>
          <p:cNvPr id="965" name="Google Shape;965;p37"/>
          <p:cNvCxnSpPr/>
          <p:nvPr/>
        </p:nvCxnSpPr>
        <p:spPr>
          <a:xfrm rot="10800000" flipH="1">
            <a:off x="539875" y="3667297"/>
            <a:ext cx="3842100" cy="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963;p37">
            <a:extLst>
              <a:ext uri="{FF2B5EF4-FFF2-40B4-BE49-F238E27FC236}">
                <a16:creationId xmlns:a16="http://schemas.microsoft.com/office/drawing/2014/main" id="{52B367D3-949E-4547-8D5A-B5EDB7E09213}"/>
              </a:ext>
            </a:extLst>
          </p:cNvPr>
          <p:cNvSpPr txBox="1">
            <a:spLocks/>
          </p:cNvSpPr>
          <p:nvPr/>
        </p:nvSpPr>
        <p:spPr>
          <a:xfrm>
            <a:off x="440858" y="3764595"/>
            <a:ext cx="5349532" cy="105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Poppins"/>
              <a:buNone/>
              <a:defRPr sz="52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s-ES" sz="1400" b="0" dirty="0" err="1"/>
              <a:t>Subdepartamento</a:t>
            </a:r>
            <a:r>
              <a:rPr lang="es-ES" sz="1400" b="0" dirty="0"/>
              <a:t> Leyes Reparatorias </a:t>
            </a:r>
          </a:p>
          <a:p>
            <a:r>
              <a:rPr lang="es-ES" sz="1400" b="0" dirty="0"/>
              <a:t>Depto. Gestión beneficios</a:t>
            </a:r>
          </a:p>
          <a:p>
            <a:r>
              <a:rPr lang="es-ES" sz="1400" b="0" dirty="0"/>
              <a:t>División Beneficios</a:t>
            </a:r>
          </a:p>
          <a:p>
            <a:r>
              <a:rPr lang="es-ES" sz="1400" b="0" dirty="0"/>
              <a:t>Instituto de Previsión Social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AF0EC13-CEE4-7A6E-EAC8-3D09236DE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809"/>
            <a:ext cx="1201271" cy="6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B5FFFC8-DB7A-CB2F-BEF3-5655DB2ED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658" y="4661647"/>
            <a:ext cx="1114247" cy="4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49;p6">
            <a:extLst>
              <a:ext uri="{FF2B5EF4-FFF2-40B4-BE49-F238E27FC236}">
                <a16:creationId xmlns:a16="http://schemas.microsoft.com/office/drawing/2014/main" id="{B6311A90-391A-FD4A-B8DF-61E4048B7E88}"/>
              </a:ext>
            </a:extLst>
          </p:cNvPr>
          <p:cNvGrpSpPr/>
          <p:nvPr/>
        </p:nvGrpSpPr>
        <p:grpSpPr>
          <a:xfrm>
            <a:off x="457200" y="260773"/>
            <a:ext cx="758574" cy="51433"/>
            <a:chOff x="-85925" y="596334"/>
            <a:chExt cx="1072492" cy="35700"/>
          </a:xfrm>
        </p:grpSpPr>
        <p:sp>
          <p:nvSpPr>
            <p:cNvPr id="13" name="Google Shape;50;p6">
              <a:extLst>
                <a:ext uri="{FF2B5EF4-FFF2-40B4-BE49-F238E27FC236}">
                  <a16:creationId xmlns:a16="http://schemas.microsoft.com/office/drawing/2014/main" id="{A159EF62-67D7-1A43-8E61-22E6D602A949}"/>
                </a:ext>
              </a:extLst>
            </p:cNvPr>
            <p:cNvSpPr/>
            <p:nvPr/>
          </p:nvSpPr>
          <p:spPr>
            <a:xfrm>
              <a:off x="-85925" y="596483"/>
              <a:ext cx="484800" cy="35400"/>
            </a:xfrm>
            <a:prstGeom prst="rect">
              <a:avLst/>
            </a:prstGeom>
            <a:solidFill>
              <a:srgbClr val="0075B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14" name="Google Shape;51;p6">
              <a:extLst>
                <a:ext uri="{FF2B5EF4-FFF2-40B4-BE49-F238E27FC236}">
                  <a16:creationId xmlns:a16="http://schemas.microsoft.com/office/drawing/2014/main" id="{2CF92377-77FE-574F-ACAF-6D11C6CC5703}"/>
                </a:ext>
              </a:extLst>
            </p:cNvPr>
            <p:cNvSpPr/>
            <p:nvPr/>
          </p:nvSpPr>
          <p:spPr>
            <a:xfrm>
              <a:off x="398867" y="596334"/>
              <a:ext cx="587700" cy="35700"/>
            </a:xfrm>
            <a:prstGeom prst="rect">
              <a:avLst/>
            </a:prstGeom>
            <a:solidFill>
              <a:srgbClr val="E94D4D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sp>
        <p:nvSpPr>
          <p:cNvPr id="15" name="Google Shape;1046;p40">
            <a:extLst>
              <a:ext uri="{FF2B5EF4-FFF2-40B4-BE49-F238E27FC236}">
                <a16:creationId xmlns:a16="http://schemas.microsoft.com/office/drawing/2014/main" id="{13243DBC-F2A4-B84C-B7B6-1D58D8960596}"/>
              </a:ext>
            </a:extLst>
          </p:cNvPr>
          <p:cNvSpPr txBox="1">
            <a:spLocks/>
          </p:cNvSpPr>
          <p:nvPr/>
        </p:nvSpPr>
        <p:spPr>
          <a:xfrm>
            <a:off x="347908" y="320659"/>
            <a:ext cx="844876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Ley Nº 19.123 (Comisión Rettig y sus modificaciones</a:t>
            </a:r>
            <a:r>
              <a:rPr lang="es-CL" sz="2000" dirty="0"/>
              <a:t>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80FC446-90B3-194E-A05B-03699593A2D7}"/>
              </a:ext>
            </a:extLst>
          </p:cNvPr>
          <p:cNvSpPr/>
          <p:nvPr/>
        </p:nvSpPr>
        <p:spPr>
          <a:xfrm>
            <a:off x="347908" y="1094454"/>
            <a:ext cx="5412377" cy="3446206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sz="1200" b="1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Definición:</a:t>
            </a:r>
            <a:br>
              <a:rPr lang="es-CL" sz="1200" b="1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Es una ley que otorga una pensión mensual de reparación, de carácter vitalicio,  en beneficio de los familiares de las víctimas de violaciones a los derechos humanos, detenidos/as desaparecidos/as y ejecutados/as políticos/as o de la violencia política, en el periodo comprendido entre el </a:t>
            </a:r>
            <a:r>
              <a:rPr lang="es-CL" sz="1200" b="1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11.09.1973 y 10.03.1990 </a:t>
            </a: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que hayan  sido individualizados en el Informe de la Comisión Nacional de Verdad y Reconciliación y por la Corporación Nacional de Reparación y Reconciliación.</a:t>
            </a:r>
          </a:p>
          <a:p>
            <a:pPr marL="9525" lvl="0">
              <a:lnSpc>
                <a:spcPct val="115000"/>
              </a:lnSpc>
              <a:buClr>
                <a:srgbClr val="222222"/>
              </a:buClr>
              <a:buSzPts val="1200"/>
            </a:pPr>
            <a:endParaRPr lang="es-CL" sz="1200" dirty="0">
              <a:solidFill>
                <a:schemeClr val="accent5">
                  <a:lumMod val="50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525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sz="1200" b="1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Ministerio del Interior y Presidencia de la República</a:t>
            </a: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br>
              <a:rPr lang="es-CL" sz="1200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Responsable de la Calificación.</a:t>
            </a:r>
          </a:p>
          <a:p>
            <a:pPr marL="9525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sz="1200" b="1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Ministerio del Trabajo (IPS):</a:t>
            </a:r>
            <a:br>
              <a:rPr lang="es-CL" sz="1200" b="1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Otorga los beneficios </a:t>
            </a:r>
            <a:r>
              <a:rPr lang="es-CL" sz="1200" dirty="0" err="1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reparatorios</a:t>
            </a: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9D261-CF85-3746-BCA4-F1BE3F60A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847" y="893359"/>
            <a:ext cx="1415980" cy="62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576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1046;p40">
            <a:extLst>
              <a:ext uri="{FF2B5EF4-FFF2-40B4-BE49-F238E27FC236}">
                <a16:creationId xmlns:a16="http://schemas.microsoft.com/office/drawing/2014/main" id="{F2F3D38E-FB09-0F49-9110-452E74F1E924}"/>
              </a:ext>
            </a:extLst>
          </p:cNvPr>
          <p:cNvSpPr txBox="1">
            <a:spLocks/>
          </p:cNvSpPr>
          <p:nvPr/>
        </p:nvSpPr>
        <p:spPr>
          <a:xfrm>
            <a:off x="373689" y="330480"/>
            <a:ext cx="72013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s-CL" sz="2400" dirty="0"/>
              <a:t>Montos y beneficiarios Ley </a:t>
            </a:r>
            <a:r>
              <a:rPr lang="es-CL" sz="2400" dirty="0" err="1"/>
              <a:t>N°</a:t>
            </a:r>
            <a:r>
              <a:rPr lang="es-CL" sz="2400" dirty="0"/>
              <a:t> 19.123.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53EE2BA8-CC7E-4142-B9AA-54D890002363}"/>
              </a:ext>
            </a:extLst>
          </p:cNvPr>
          <p:cNvSpPr/>
          <p:nvPr/>
        </p:nvSpPr>
        <p:spPr>
          <a:xfrm>
            <a:off x="438451" y="1491570"/>
            <a:ext cx="2765105" cy="1226765"/>
          </a:xfrm>
          <a:prstGeom prst="rect">
            <a:avLst/>
          </a:prstGeom>
          <a:solidFill>
            <a:srgbClr val="FBE5D6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7B3AB30-2798-374A-8613-E29F0807FE7C}"/>
              </a:ext>
            </a:extLst>
          </p:cNvPr>
          <p:cNvSpPr/>
          <p:nvPr/>
        </p:nvSpPr>
        <p:spPr>
          <a:xfrm>
            <a:off x="3223020" y="1487138"/>
            <a:ext cx="2765105" cy="1231706"/>
          </a:xfrm>
          <a:prstGeom prst="rect">
            <a:avLst/>
          </a:prstGeom>
          <a:solidFill>
            <a:srgbClr val="DEEBF7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9" name="4 Marcador de texto">
            <a:extLst>
              <a:ext uri="{FF2B5EF4-FFF2-40B4-BE49-F238E27FC236}">
                <a16:creationId xmlns:a16="http://schemas.microsoft.com/office/drawing/2014/main" id="{7E0C6C91-092B-E042-8D08-8BB62E89E953}"/>
              </a:ext>
            </a:extLst>
          </p:cNvPr>
          <p:cNvSpPr txBox="1">
            <a:spLocks/>
          </p:cNvSpPr>
          <p:nvPr/>
        </p:nvSpPr>
        <p:spPr>
          <a:xfrm>
            <a:off x="611329" y="1691121"/>
            <a:ext cx="2419349" cy="469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CL"/>
            </a:defPPr>
            <a:lvl1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1">
                <a:solidFill>
                  <a:schemeClr val="accent1">
                    <a:lumMod val="50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s-ES" sz="3200" i="0" dirty="0">
                <a:solidFill>
                  <a:srgbClr val="001B41"/>
                </a:solidFill>
                <a:latin typeface="Poppins" pitchFamily="2" charset="77"/>
                <a:cs typeface="Poppins" pitchFamily="2" charset="77"/>
              </a:rPr>
              <a:t>$ 732.530 </a:t>
            </a:r>
          </a:p>
        </p:txBody>
      </p:sp>
      <p:sp>
        <p:nvSpPr>
          <p:cNvPr id="54" name="Google Shape;1064;p42">
            <a:extLst>
              <a:ext uri="{FF2B5EF4-FFF2-40B4-BE49-F238E27FC236}">
                <a16:creationId xmlns:a16="http://schemas.microsoft.com/office/drawing/2014/main" id="{673A975F-E596-F144-AD58-302877E9ED0B}"/>
              </a:ext>
            </a:extLst>
          </p:cNvPr>
          <p:cNvSpPr txBox="1"/>
          <p:nvPr/>
        </p:nvSpPr>
        <p:spPr>
          <a:xfrm>
            <a:off x="536519" y="2208244"/>
            <a:ext cx="2584545" cy="38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222222"/>
              </a:buClr>
              <a:buSzPts val="1200"/>
            </a:pPr>
            <a:r>
              <a:rPr lang="es-CL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Persona beneficiaria única</a:t>
            </a:r>
          </a:p>
        </p:txBody>
      </p:sp>
      <p:sp>
        <p:nvSpPr>
          <p:cNvPr id="13" name="Google Shape;1064;p42">
            <a:extLst>
              <a:ext uri="{FF2B5EF4-FFF2-40B4-BE49-F238E27FC236}">
                <a16:creationId xmlns:a16="http://schemas.microsoft.com/office/drawing/2014/main" id="{3A212AD8-00AB-7B4E-AA5D-9FFE91D4DDB0}"/>
              </a:ext>
            </a:extLst>
          </p:cNvPr>
          <p:cNvSpPr txBox="1"/>
          <p:nvPr/>
        </p:nvSpPr>
        <p:spPr>
          <a:xfrm>
            <a:off x="536519" y="2877403"/>
            <a:ext cx="8396371" cy="172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40% El o la Cónyuge sobreviviente.</a:t>
            </a:r>
          </a:p>
          <a:p>
            <a:pPr marL="152400" lvl="0">
              <a:lnSpc>
                <a:spcPct val="115000"/>
              </a:lnSpc>
              <a:buClr>
                <a:srgbClr val="222222"/>
              </a:buClr>
              <a:buSzPts val="1200"/>
            </a:pPr>
            <a:br>
              <a:rPr lang="es-CL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s-CL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30% Madre del causante o padre de éste cuando aquella faltare.</a:t>
            </a:r>
          </a:p>
          <a:p>
            <a:pPr marL="152400" lvl="0">
              <a:lnSpc>
                <a:spcPct val="115000"/>
              </a:lnSpc>
              <a:buClr>
                <a:srgbClr val="222222"/>
              </a:buClr>
              <a:buSzPts val="1200"/>
            </a:pPr>
            <a:br>
              <a:rPr lang="es-CL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s-CL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40% Madre o Padre de los hijos de filiación no matrimonial. 	</a:t>
            </a:r>
          </a:p>
          <a:p>
            <a:pPr marL="152400" lvl="0">
              <a:lnSpc>
                <a:spcPct val="115000"/>
              </a:lnSpc>
              <a:buClr>
                <a:srgbClr val="222222"/>
              </a:buClr>
              <a:buSzPts val="1200"/>
            </a:pPr>
            <a:br>
              <a:rPr lang="es-CL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s-CL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15% Hijo menor de 25 años de edad o discapacitado de cualquier edad</a:t>
            </a:r>
            <a:r>
              <a:rPr lang="es-CL" sz="1200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4" name="Google Shape;1046;p40">
            <a:extLst>
              <a:ext uri="{FF2B5EF4-FFF2-40B4-BE49-F238E27FC236}">
                <a16:creationId xmlns:a16="http://schemas.microsoft.com/office/drawing/2014/main" id="{38F53BC9-57DF-8E42-A53B-745D6B3297EF}"/>
              </a:ext>
            </a:extLst>
          </p:cNvPr>
          <p:cNvSpPr txBox="1">
            <a:spLocks/>
          </p:cNvSpPr>
          <p:nvPr/>
        </p:nvSpPr>
        <p:spPr>
          <a:xfrm>
            <a:off x="373689" y="1041641"/>
            <a:ext cx="4772470" cy="4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s-CL" sz="1600" dirty="0">
                <a:solidFill>
                  <a:srgbClr val="002060"/>
                </a:solidFill>
              </a:rPr>
              <a:t>Establece una pensión mensual actual de:</a:t>
            </a:r>
          </a:p>
        </p:txBody>
      </p:sp>
      <p:sp>
        <p:nvSpPr>
          <p:cNvPr id="15" name="4 Marcador de texto">
            <a:extLst>
              <a:ext uri="{FF2B5EF4-FFF2-40B4-BE49-F238E27FC236}">
                <a16:creationId xmlns:a16="http://schemas.microsoft.com/office/drawing/2014/main" id="{37335CF2-A3EC-9A46-AB03-22D881221208}"/>
              </a:ext>
            </a:extLst>
          </p:cNvPr>
          <p:cNvSpPr txBox="1">
            <a:spLocks/>
          </p:cNvSpPr>
          <p:nvPr/>
        </p:nvSpPr>
        <p:spPr>
          <a:xfrm>
            <a:off x="3362325" y="1665026"/>
            <a:ext cx="2419349" cy="732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CL"/>
            </a:defPPr>
            <a:lvl1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1">
                <a:solidFill>
                  <a:schemeClr val="accent1">
                    <a:lumMod val="50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s-ES" sz="3200" i="0" dirty="0">
                <a:solidFill>
                  <a:srgbClr val="001B41"/>
                </a:solidFill>
                <a:latin typeface="Poppins" pitchFamily="2" charset="77"/>
                <a:cs typeface="Poppins" pitchFamily="2" charset="77"/>
              </a:rPr>
              <a:t>$1.025.544 </a:t>
            </a:r>
          </a:p>
        </p:txBody>
      </p:sp>
      <p:sp>
        <p:nvSpPr>
          <p:cNvPr id="16" name="Google Shape;1064;p42">
            <a:extLst>
              <a:ext uri="{FF2B5EF4-FFF2-40B4-BE49-F238E27FC236}">
                <a16:creationId xmlns:a16="http://schemas.microsoft.com/office/drawing/2014/main" id="{6DDE6F26-2B9C-CE48-8770-F413B4814172}"/>
              </a:ext>
            </a:extLst>
          </p:cNvPr>
          <p:cNvSpPr txBox="1"/>
          <p:nvPr/>
        </p:nvSpPr>
        <p:spPr>
          <a:xfrm>
            <a:off x="3539614" y="2208244"/>
            <a:ext cx="2138516" cy="38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222222"/>
              </a:buClr>
              <a:buSzPts val="1200"/>
            </a:pPr>
            <a:r>
              <a:rPr lang="es-CL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Persona beneficiaria múltiple 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1D287507-5946-0F4B-BBD3-7B23472BE438}"/>
              </a:ext>
            </a:extLst>
          </p:cNvPr>
          <p:cNvGrpSpPr/>
          <p:nvPr/>
        </p:nvGrpSpPr>
        <p:grpSpPr>
          <a:xfrm>
            <a:off x="475743" y="2903747"/>
            <a:ext cx="125190" cy="127859"/>
            <a:chOff x="554452" y="1495236"/>
            <a:chExt cx="125190" cy="127859"/>
          </a:xfrm>
        </p:grpSpPr>
        <p:sp>
          <p:nvSpPr>
            <p:cNvPr id="18" name="Google Shape;1265;p44">
              <a:extLst>
                <a:ext uri="{FF2B5EF4-FFF2-40B4-BE49-F238E27FC236}">
                  <a16:creationId xmlns:a16="http://schemas.microsoft.com/office/drawing/2014/main" id="{9E465BF3-B7B8-5843-B62D-39A01ED26EB9}"/>
                </a:ext>
              </a:extLst>
            </p:cNvPr>
            <p:cNvSpPr/>
            <p:nvPr/>
          </p:nvSpPr>
          <p:spPr>
            <a:xfrm>
              <a:off x="554452" y="1495236"/>
              <a:ext cx="67649" cy="127859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66;p44">
              <a:extLst>
                <a:ext uri="{FF2B5EF4-FFF2-40B4-BE49-F238E27FC236}">
                  <a16:creationId xmlns:a16="http://schemas.microsoft.com/office/drawing/2014/main" id="{5DC0B21A-2A00-CF43-B6EA-FAC237F3ECD5}"/>
                </a:ext>
              </a:extLst>
            </p:cNvPr>
            <p:cNvSpPr/>
            <p:nvPr/>
          </p:nvSpPr>
          <p:spPr>
            <a:xfrm>
              <a:off x="583009" y="1495236"/>
              <a:ext cx="68136" cy="127859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67;p44">
              <a:extLst>
                <a:ext uri="{FF2B5EF4-FFF2-40B4-BE49-F238E27FC236}">
                  <a16:creationId xmlns:a16="http://schemas.microsoft.com/office/drawing/2014/main" id="{7FC4C827-D83B-044F-B877-D7B1C5BCFB94}"/>
                </a:ext>
              </a:extLst>
            </p:cNvPr>
            <p:cNvSpPr/>
            <p:nvPr/>
          </p:nvSpPr>
          <p:spPr>
            <a:xfrm>
              <a:off x="611993" y="1495236"/>
              <a:ext cx="67649" cy="127859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6A264D69-B185-6340-93F4-245C67228D4B}"/>
              </a:ext>
            </a:extLst>
          </p:cNvPr>
          <p:cNvGrpSpPr/>
          <p:nvPr/>
        </p:nvGrpSpPr>
        <p:grpSpPr>
          <a:xfrm>
            <a:off x="475743" y="3445066"/>
            <a:ext cx="125190" cy="127859"/>
            <a:chOff x="554452" y="1495236"/>
            <a:chExt cx="125190" cy="127859"/>
          </a:xfrm>
        </p:grpSpPr>
        <p:sp>
          <p:nvSpPr>
            <p:cNvPr id="22" name="Google Shape;1265;p44">
              <a:extLst>
                <a:ext uri="{FF2B5EF4-FFF2-40B4-BE49-F238E27FC236}">
                  <a16:creationId xmlns:a16="http://schemas.microsoft.com/office/drawing/2014/main" id="{CFC853C0-3B7B-3143-91CC-1CFE05761983}"/>
                </a:ext>
              </a:extLst>
            </p:cNvPr>
            <p:cNvSpPr/>
            <p:nvPr/>
          </p:nvSpPr>
          <p:spPr>
            <a:xfrm>
              <a:off x="554452" y="1495236"/>
              <a:ext cx="67649" cy="127859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66;p44">
              <a:extLst>
                <a:ext uri="{FF2B5EF4-FFF2-40B4-BE49-F238E27FC236}">
                  <a16:creationId xmlns:a16="http://schemas.microsoft.com/office/drawing/2014/main" id="{EB9332D8-7693-DF4B-89D6-6051411E659D}"/>
                </a:ext>
              </a:extLst>
            </p:cNvPr>
            <p:cNvSpPr/>
            <p:nvPr/>
          </p:nvSpPr>
          <p:spPr>
            <a:xfrm>
              <a:off x="583009" y="1495236"/>
              <a:ext cx="68136" cy="127859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67;p44">
              <a:extLst>
                <a:ext uri="{FF2B5EF4-FFF2-40B4-BE49-F238E27FC236}">
                  <a16:creationId xmlns:a16="http://schemas.microsoft.com/office/drawing/2014/main" id="{17471B5D-5EE8-E047-8131-4A81A0555452}"/>
                </a:ext>
              </a:extLst>
            </p:cNvPr>
            <p:cNvSpPr/>
            <p:nvPr/>
          </p:nvSpPr>
          <p:spPr>
            <a:xfrm>
              <a:off x="611993" y="1495236"/>
              <a:ext cx="67649" cy="127859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B17C3034-A421-FA48-A06B-386F89155AB9}"/>
              </a:ext>
            </a:extLst>
          </p:cNvPr>
          <p:cNvGrpSpPr/>
          <p:nvPr/>
        </p:nvGrpSpPr>
        <p:grpSpPr>
          <a:xfrm>
            <a:off x="470689" y="3872795"/>
            <a:ext cx="125190" cy="127859"/>
            <a:chOff x="554452" y="1495236"/>
            <a:chExt cx="125190" cy="127859"/>
          </a:xfrm>
        </p:grpSpPr>
        <p:sp>
          <p:nvSpPr>
            <p:cNvPr id="26" name="Google Shape;1265;p44">
              <a:extLst>
                <a:ext uri="{FF2B5EF4-FFF2-40B4-BE49-F238E27FC236}">
                  <a16:creationId xmlns:a16="http://schemas.microsoft.com/office/drawing/2014/main" id="{2DDB5C43-02BD-F745-8876-4985DFDE7475}"/>
                </a:ext>
              </a:extLst>
            </p:cNvPr>
            <p:cNvSpPr/>
            <p:nvPr/>
          </p:nvSpPr>
          <p:spPr>
            <a:xfrm>
              <a:off x="554452" y="1495236"/>
              <a:ext cx="67649" cy="127859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66;p44">
              <a:extLst>
                <a:ext uri="{FF2B5EF4-FFF2-40B4-BE49-F238E27FC236}">
                  <a16:creationId xmlns:a16="http://schemas.microsoft.com/office/drawing/2014/main" id="{C4F8FFB6-D5EE-AB4E-AFDD-DBEB64B76279}"/>
                </a:ext>
              </a:extLst>
            </p:cNvPr>
            <p:cNvSpPr/>
            <p:nvPr/>
          </p:nvSpPr>
          <p:spPr>
            <a:xfrm>
              <a:off x="583009" y="1495236"/>
              <a:ext cx="68136" cy="127859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67;p44">
              <a:extLst>
                <a:ext uri="{FF2B5EF4-FFF2-40B4-BE49-F238E27FC236}">
                  <a16:creationId xmlns:a16="http://schemas.microsoft.com/office/drawing/2014/main" id="{6D808BEC-D016-C542-8C96-38C5BCB4DB83}"/>
                </a:ext>
              </a:extLst>
            </p:cNvPr>
            <p:cNvSpPr/>
            <p:nvPr/>
          </p:nvSpPr>
          <p:spPr>
            <a:xfrm>
              <a:off x="611993" y="1495236"/>
              <a:ext cx="67649" cy="127859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334A6B96-D494-9249-95E2-9F2EAD231B62}"/>
              </a:ext>
            </a:extLst>
          </p:cNvPr>
          <p:cNvGrpSpPr/>
          <p:nvPr/>
        </p:nvGrpSpPr>
        <p:grpSpPr>
          <a:xfrm>
            <a:off x="480797" y="4414114"/>
            <a:ext cx="125190" cy="127859"/>
            <a:chOff x="554452" y="1495236"/>
            <a:chExt cx="125190" cy="127859"/>
          </a:xfrm>
        </p:grpSpPr>
        <p:sp>
          <p:nvSpPr>
            <p:cNvPr id="30" name="Google Shape;1265;p44">
              <a:extLst>
                <a:ext uri="{FF2B5EF4-FFF2-40B4-BE49-F238E27FC236}">
                  <a16:creationId xmlns:a16="http://schemas.microsoft.com/office/drawing/2014/main" id="{07C47339-52B2-2E4C-9215-8225079CD70E}"/>
                </a:ext>
              </a:extLst>
            </p:cNvPr>
            <p:cNvSpPr/>
            <p:nvPr/>
          </p:nvSpPr>
          <p:spPr>
            <a:xfrm>
              <a:off x="554452" y="1495236"/>
              <a:ext cx="67649" cy="127859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6;p44">
              <a:extLst>
                <a:ext uri="{FF2B5EF4-FFF2-40B4-BE49-F238E27FC236}">
                  <a16:creationId xmlns:a16="http://schemas.microsoft.com/office/drawing/2014/main" id="{8CAB4282-E381-2043-9BBB-848DD1C14A0B}"/>
                </a:ext>
              </a:extLst>
            </p:cNvPr>
            <p:cNvSpPr/>
            <p:nvPr/>
          </p:nvSpPr>
          <p:spPr>
            <a:xfrm>
              <a:off x="583009" y="1495236"/>
              <a:ext cx="68136" cy="127859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7;p44">
              <a:extLst>
                <a:ext uri="{FF2B5EF4-FFF2-40B4-BE49-F238E27FC236}">
                  <a16:creationId xmlns:a16="http://schemas.microsoft.com/office/drawing/2014/main" id="{F2AB861F-909B-534B-8A9A-FB90B518DF4C}"/>
                </a:ext>
              </a:extLst>
            </p:cNvPr>
            <p:cNvSpPr/>
            <p:nvPr/>
          </p:nvSpPr>
          <p:spPr>
            <a:xfrm>
              <a:off x="611993" y="1495236"/>
              <a:ext cx="67649" cy="127859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4648BD4A-A62B-E99F-DDDD-F898812D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60" y="4000654"/>
            <a:ext cx="1202351" cy="9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158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1046;p40">
            <a:extLst>
              <a:ext uri="{FF2B5EF4-FFF2-40B4-BE49-F238E27FC236}">
                <a16:creationId xmlns:a16="http://schemas.microsoft.com/office/drawing/2014/main" id="{F2F3D38E-FB09-0F49-9110-452E74F1E924}"/>
              </a:ext>
            </a:extLst>
          </p:cNvPr>
          <p:cNvSpPr txBox="1">
            <a:spLocks/>
          </p:cNvSpPr>
          <p:nvPr/>
        </p:nvSpPr>
        <p:spPr>
          <a:xfrm>
            <a:off x="398642" y="365335"/>
            <a:ext cx="6696817" cy="89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Leyes publicadas ex prisión política y tortura (Comisión </a:t>
            </a:r>
            <a:r>
              <a:rPr lang="es-CL" sz="2000" dirty="0" err="1">
                <a:solidFill>
                  <a:schemeClr val="accent5">
                    <a:lumMod val="50000"/>
                  </a:schemeClr>
                </a:solidFill>
              </a:rPr>
              <a:t>Valech</a:t>
            </a:r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88" name="Google Shape;1064;p42">
            <a:extLst>
              <a:ext uri="{FF2B5EF4-FFF2-40B4-BE49-F238E27FC236}">
                <a16:creationId xmlns:a16="http://schemas.microsoft.com/office/drawing/2014/main" id="{4349367D-0EA3-134E-A18E-7C05D67BC40A}"/>
              </a:ext>
            </a:extLst>
          </p:cNvPr>
          <p:cNvSpPr txBox="1"/>
          <p:nvPr/>
        </p:nvSpPr>
        <p:spPr>
          <a:xfrm>
            <a:off x="533435" y="2151529"/>
            <a:ext cx="6838472" cy="135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sz="1600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Ley 19.992, de 2004, para personas que se individualizan en la Nómina de Personas Reconocidas como Víctimas del Informe de la “Comisión Nacional sobre Prisión Política y Tortura”.</a:t>
            </a:r>
          </a:p>
          <a:p>
            <a:pPr marL="152400" lvl="0">
              <a:lnSpc>
                <a:spcPct val="115000"/>
              </a:lnSpc>
              <a:buClr>
                <a:srgbClr val="222222"/>
              </a:buClr>
              <a:buSzPts val="1200"/>
            </a:pPr>
            <a:endParaRPr lang="es-CL" sz="1600" dirty="0">
              <a:solidFill>
                <a:schemeClr val="accent5">
                  <a:lumMod val="50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52400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sz="1600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Ley N° 20.405, de 2009 nuevos beneficiarios a través de nuevas calificaciones y además, incorpora viuda;</a:t>
            </a:r>
          </a:p>
          <a:p>
            <a:pPr marL="152400" lvl="0">
              <a:lnSpc>
                <a:spcPct val="115000"/>
              </a:lnSpc>
              <a:buClr>
                <a:srgbClr val="222222"/>
              </a:buClr>
              <a:buSzPts val="1200"/>
            </a:pPr>
            <a:endParaRPr lang="es-CL" sz="1600" dirty="0">
              <a:solidFill>
                <a:schemeClr val="accent5">
                  <a:lumMod val="50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52400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sz="1600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Ley N° 20.874, de 2015 (aporte único reparatorio) para titulares y viudas.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AF302E1-DA49-9445-A459-A2CFC3E04907}"/>
              </a:ext>
            </a:extLst>
          </p:cNvPr>
          <p:cNvGrpSpPr/>
          <p:nvPr/>
        </p:nvGrpSpPr>
        <p:grpSpPr>
          <a:xfrm>
            <a:off x="481375" y="1639591"/>
            <a:ext cx="125190" cy="127859"/>
            <a:chOff x="554452" y="1495236"/>
            <a:chExt cx="125190" cy="127859"/>
          </a:xfrm>
        </p:grpSpPr>
        <p:sp>
          <p:nvSpPr>
            <p:cNvPr id="15" name="Google Shape;1265;p44">
              <a:extLst>
                <a:ext uri="{FF2B5EF4-FFF2-40B4-BE49-F238E27FC236}">
                  <a16:creationId xmlns:a16="http://schemas.microsoft.com/office/drawing/2014/main" id="{DCB23876-94B7-184C-BCAB-AD9B2C991DC6}"/>
                </a:ext>
              </a:extLst>
            </p:cNvPr>
            <p:cNvSpPr/>
            <p:nvPr/>
          </p:nvSpPr>
          <p:spPr>
            <a:xfrm>
              <a:off x="554452" y="1495236"/>
              <a:ext cx="67649" cy="127859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66;p44">
              <a:extLst>
                <a:ext uri="{FF2B5EF4-FFF2-40B4-BE49-F238E27FC236}">
                  <a16:creationId xmlns:a16="http://schemas.microsoft.com/office/drawing/2014/main" id="{53DE5A61-FE8F-004E-B4EA-B3E2274471AC}"/>
                </a:ext>
              </a:extLst>
            </p:cNvPr>
            <p:cNvSpPr/>
            <p:nvPr/>
          </p:nvSpPr>
          <p:spPr>
            <a:xfrm>
              <a:off x="583009" y="1495236"/>
              <a:ext cx="68136" cy="127859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67;p44">
              <a:extLst>
                <a:ext uri="{FF2B5EF4-FFF2-40B4-BE49-F238E27FC236}">
                  <a16:creationId xmlns:a16="http://schemas.microsoft.com/office/drawing/2014/main" id="{B56FEE27-7211-CB40-B13F-A43043A4E523}"/>
                </a:ext>
              </a:extLst>
            </p:cNvPr>
            <p:cNvSpPr/>
            <p:nvPr/>
          </p:nvSpPr>
          <p:spPr>
            <a:xfrm>
              <a:off x="611993" y="1495236"/>
              <a:ext cx="67649" cy="127859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7F62BE16-5718-714B-AA0A-36E2CFECEE75}"/>
              </a:ext>
            </a:extLst>
          </p:cNvPr>
          <p:cNvGrpSpPr/>
          <p:nvPr/>
        </p:nvGrpSpPr>
        <p:grpSpPr>
          <a:xfrm>
            <a:off x="509932" y="2743339"/>
            <a:ext cx="125190" cy="127859"/>
            <a:chOff x="554452" y="1495236"/>
            <a:chExt cx="125190" cy="127859"/>
          </a:xfrm>
        </p:grpSpPr>
        <p:sp>
          <p:nvSpPr>
            <p:cNvPr id="25" name="Google Shape;1265;p44">
              <a:extLst>
                <a:ext uri="{FF2B5EF4-FFF2-40B4-BE49-F238E27FC236}">
                  <a16:creationId xmlns:a16="http://schemas.microsoft.com/office/drawing/2014/main" id="{24013E7D-05BD-984E-951F-D64BDAE35DE0}"/>
                </a:ext>
              </a:extLst>
            </p:cNvPr>
            <p:cNvSpPr/>
            <p:nvPr/>
          </p:nvSpPr>
          <p:spPr>
            <a:xfrm>
              <a:off x="554452" y="1495236"/>
              <a:ext cx="67649" cy="127859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66;p44">
              <a:extLst>
                <a:ext uri="{FF2B5EF4-FFF2-40B4-BE49-F238E27FC236}">
                  <a16:creationId xmlns:a16="http://schemas.microsoft.com/office/drawing/2014/main" id="{1A8BB21F-4F0E-6749-8DA2-A94F2C9123B8}"/>
                </a:ext>
              </a:extLst>
            </p:cNvPr>
            <p:cNvSpPr/>
            <p:nvPr/>
          </p:nvSpPr>
          <p:spPr>
            <a:xfrm>
              <a:off x="583009" y="1495236"/>
              <a:ext cx="68136" cy="127859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67;p44">
              <a:extLst>
                <a:ext uri="{FF2B5EF4-FFF2-40B4-BE49-F238E27FC236}">
                  <a16:creationId xmlns:a16="http://schemas.microsoft.com/office/drawing/2014/main" id="{2DE157BE-CF4C-544A-8A27-B7AEBD9FD9A4}"/>
                </a:ext>
              </a:extLst>
            </p:cNvPr>
            <p:cNvSpPr/>
            <p:nvPr/>
          </p:nvSpPr>
          <p:spPr>
            <a:xfrm>
              <a:off x="611993" y="1495236"/>
              <a:ext cx="67649" cy="127859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3B61A9EA-711C-EF48-9A57-643647930C35}"/>
              </a:ext>
            </a:extLst>
          </p:cNvPr>
          <p:cNvGrpSpPr/>
          <p:nvPr/>
        </p:nvGrpSpPr>
        <p:grpSpPr>
          <a:xfrm>
            <a:off x="518827" y="3613531"/>
            <a:ext cx="125190" cy="127859"/>
            <a:chOff x="554452" y="1495236"/>
            <a:chExt cx="125190" cy="127859"/>
          </a:xfrm>
        </p:grpSpPr>
        <p:sp>
          <p:nvSpPr>
            <p:cNvPr id="19" name="Google Shape;1265;p44">
              <a:extLst>
                <a:ext uri="{FF2B5EF4-FFF2-40B4-BE49-F238E27FC236}">
                  <a16:creationId xmlns:a16="http://schemas.microsoft.com/office/drawing/2014/main" id="{7D8E9908-EF43-DE41-8936-77CFEAFD7546}"/>
                </a:ext>
              </a:extLst>
            </p:cNvPr>
            <p:cNvSpPr/>
            <p:nvPr/>
          </p:nvSpPr>
          <p:spPr>
            <a:xfrm>
              <a:off x="554452" y="1495236"/>
              <a:ext cx="67649" cy="127859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66;p44">
              <a:extLst>
                <a:ext uri="{FF2B5EF4-FFF2-40B4-BE49-F238E27FC236}">
                  <a16:creationId xmlns:a16="http://schemas.microsoft.com/office/drawing/2014/main" id="{9DEF4504-3447-2D4C-83A8-5B149EFB13F7}"/>
                </a:ext>
              </a:extLst>
            </p:cNvPr>
            <p:cNvSpPr/>
            <p:nvPr/>
          </p:nvSpPr>
          <p:spPr>
            <a:xfrm>
              <a:off x="583009" y="1495236"/>
              <a:ext cx="68136" cy="127859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67;p44">
              <a:extLst>
                <a:ext uri="{FF2B5EF4-FFF2-40B4-BE49-F238E27FC236}">
                  <a16:creationId xmlns:a16="http://schemas.microsoft.com/office/drawing/2014/main" id="{EA693089-FD6E-DE43-9362-49905FD400B7}"/>
                </a:ext>
              </a:extLst>
            </p:cNvPr>
            <p:cNvSpPr/>
            <p:nvPr/>
          </p:nvSpPr>
          <p:spPr>
            <a:xfrm>
              <a:off x="611993" y="1495236"/>
              <a:ext cx="67649" cy="127859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F3C104B5-0BDC-BFF0-31D4-41420F5C6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717" y="4081109"/>
            <a:ext cx="1326778" cy="75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9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1046;p40">
            <a:extLst>
              <a:ext uri="{FF2B5EF4-FFF2-40B4-BE49-F238E27FC236}">
                <a16:creationId xmlns:a16="http://schemas.microsoft.com/office/drawing/2014/main" id="{F2F3D38E-FB09-0F49-9110-452E74F1E924}"/>
              </a:ext>
            </a:extLst>
          </p:cNvPr>
          <p:cNvSpPr txBox="1">
            <a:spLocks/>
          </p:cNvSpPr>
          <p:nvPr/>
        </p:nvSpPr>
        <p:spPr>
          <a:xfrm>
            <a:off x="377377" y="361150"/>
            <a:ext cx="705727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Definición ley </a:t>
            </a:r>
            <a:r>
              <a:rPr lang="es-CL" sz="2000" dirty="0" err="1">
                <a:solidFill>
                  <a:schemeClr val="accent5">
                    <a:lumMod val="50000"/>
                  </a:schemeClr>
                </a:solidFill>
              </a:rPr>
              <a:t>Valech</a:t>
            </a:r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88" name="Google Shape;1064;p42">
            <a:extLst>
              <a:ext uri="{FF2B5EF4-FFF2-40B4-BE49-F238E27FC236}">
                <a16:creationId xmlns:a16="http://schemas.microsoft.com/office/drawing/2014/main" id="{4349367D-0EA3-134E-A18E-7C05D67BC40A}"/>
              </a:ext>
            </a:extLst>
          </p:cNvPr>
          <p:cNvSpPr txBox="1"/>
          <p:nvPr/>
        </p:nvSpPr>
        <p:spPr>
          <a:xfrm>
            <a:off x="377377" y="933850"/>
            <a:ext cx="7979814" cy="304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350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Es una ley que otorga una pensión mensual de reparación, de carácter vitalicio,  en beneficio de las personas que fueron </a:t>
            </a:r>
            <a:r>
              <a:rPr lang="es-CL" b="1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víctimas de prisión política y tortura</a:t>
            </a:r>
            <a:r>
              <a:rPr lang="es-CL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, en el periodo comprendido entre el </a:t>
            </a:r>
            <a:r>
              <a:rPr lang="es-CL" b="1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11.09.1973 al 10.03.1990</a:t>
            </a:r>
            <a:r>
              <a:rPr lang="es-CL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 que hayan  sido individualizados en el Informe Valech. </a:t>
            </a:r>
          </a:p>
          <a:p>
            <a:pPr marL="6350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Beneficia también a las cónyuges sobrevivientes de éstos y a los hijos e hijas que nacieron en cautiverio o que fueron detenidos con sus padres, que forman parte del Anexo Menores Detenidos con sus Padres o Nacidos en Prisión.</a:t>
            </a:r>
          </a:p>
          <a:p>
            <a:pPr marL="6350" lvl="0">
              <a:lnSpc>
                <a:spcPct val="115000"/>
              </a:lnSpc>
              <a:buClr>
                <a:srgbClr val="222222"/>
              </a:buClr>
              <a:buSzPts val="1200"/>
            </a:pPr>
            <a:endParaRPr lang="es-CL" dirty="0">
              <a:solidFill>
                <a:schemeClr val="accent5">
                  <a:lumMod val="50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350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b="1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Ministerio del Interior y Presidencia de la República: Responsable de la Calificación.</a:t>
            </a:r>
          </a:p>
          <a:p>
            <a:pPr marL="6350" lvl="0">
              <a:lnSpc>
                <a:spcPct val="115000"/>
              </a:lnSpc>
              <a:buClr>
                <a:srgbClr val="222222"/>
              </a:buClr>
              <a:buSzPts val="1200"/>
            </a:pPr>
            <a:endParaRPr lang="es-CL" b="1" dirty="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350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b="1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Ministerio del Trabajo (I.P.S.): Concede los beneficios reparatorios.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725DCA8-8A0F-7654-E70C-F5FC642E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79" y="4234349"/>
            <a:ext cx="1111623" cy="82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878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1046;p40">
            <a:extLst>
              <a:ext uri="{FF2B5EF4-FFF2-40B4-BE49-F238E27FC236}">
                <a16:creationId xmlns:a16="http://schemas.microsoft.com/office/drawing/2014/main" id="{F2F3D38E-FB09-0F49-9110-452E74F1E924}"/>
              </a:ext>
            </a:extLst>
          </p:cNvPr>
          <p:cNvSpPr txBox="1">
            <a:spLocks/>
          </p:cNvSpPr>
          <p:nvPr/>
        </p:nvSpPr>
        <p:spPr>
          <a:xfrm>
            <a:off x="398642" y="350738"/>
            <a:ext cx="705727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Montos Beneficios:</a:t>
            </a:r>
          </a:p>
        </p:txBody>
      </p:sp>
      <p:sp>
        <p:nvSpPr>
          <p:cNvPr id="88" name="Google Shape;1064;p42">
            <a:extLst>
              <a:ext uri="{FF2B5EF4-FFF2-40B4-BE49-F238E27FC236}">
                <a16:creationId xmlns:a16="http://schemas.microsoft.com/office/drawing/2014/main" id="{4349367D-0EA3-134E-A18E-7C05D67BC40A}"/>
              </a:ext>
            </a:extLst>
          </p:cNvPr>
          <p:cNvSpPr txBox="1"/>
          <p:nvPr/>
        </p:nvSpPr>
        <p:spPr>
          <a:xfrm>
            <a:off x="461041" y="1146729"/>
            <a:ext cx="4110958" cy="14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350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b="1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Pensión de reparación para las víctimas.</a:t>
            </a:r>
          </a:p>
          <a:p>
            <a:pPr marL="6350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b="1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6350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Menores de 70 años</a:t>
            </a:r>
            <a:endParaRPr lang="es-CL" b="1" dirty="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350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Desde 70 a 74 años de edad</a:t>
            </a:r>
            <a:endParaRPr lang="es-CL" b="1" dirty="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350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De 75 o más años de edad</a:t>
            </a:r>
            <a:endParaRPr lang="es-CL" b="1" dirty="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1064;p42">
            <a:extLst>
              <a:ext uri="{FF2B5EF4-FFF2-40B4-BE49-F238E27FC236}">
                <a16:creationId xmlns:a16="http://schemas.microsoft.com/office/drawing/2014/main" id="{E6401D30-73BD-E241-B8D3-319E017ABB71}"/>
              </a:ext>
            </a:extLst>
          </p:cNvPr>
          <p:cNvSpPr txBox="1"/>
          <p:nvPr/>
        </p:nvSpPr>
        <p:spPr>
          <a:xfrm>
            <a:off x="4422604" y="1146729"/>
            <a:ext cx="4260355" cy="14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b="1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Pensión de viudez para la cónyuge </a:t>
            </a:r>
            <a:r>
              <a:rPr lang="es-CL" b="1" dirty="0" err="1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sobrev</a:t>
            </a:r>
            <a:r>
              <a:rPr lang="es-CL" b="1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152400">
              <a:lnSpc>
                <a:spcPct val="115000"/>
              </a:lnSpc>
              <a:buClr>
                <a:srgbClr val="222222"/>
              </a:buClr>
              <a:buSzPts val="1200"/>
            </a:pPr>
            <a:br>
              <a:rPr lang="es-CL" b="1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s-CL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Menores de 70 años</a:t>
            </a:r>
          </a:p>
          <a:p>
            <a:pPr marL="152400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Desde 70 a 74 años de edad</a:t>
            </a:r>
            <a:endParaRPr lang="es-CL" b="1" dirty="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52400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De 75 o más años de edad</a:t>
            </a:r>
            <a:endParaRPr lang="es-CL" b="1" dirty="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1064;p42">
            <a:extLst>
              <a:ext uri="{FF2B5EF4-FFF2-40B4-BE49-F238E27FC236}">
                <a16:creationId xmlns:a16="http://schemas.microsoft.com/office/drawing/2014/main" id="{DCF67C94-9369-3B44-9386-CA224933324A}"/>
              </a:ext>
            </a:extLst>
          </p:cNvPr>
          <p:cNvSpPr txBox="1"/>
          <p:nvPr/>
        </p:nvSpPr>
        <p:spPr>
          <a:xfrm>
            <a:off x="461041" y="2795041"/>
            <a:ext cx="8221918" cy="1329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350" lvl="0" indent="-635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b="1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Bono de $3.000.000 </a:t>
            </a:r>
            <a:r>
              <a:rPr lang="es-CL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para las víctimas  que perciben una pensión no contributiva de la Ley de exonerados políticos y que optan por continuar con dicha pensión o por la pensión de reparación Ley 19.992 (incompatibilidad entre ambos beneficios)</a:t>
            </a:r>
          </a:p>
        </p:txBody>
      </p:sp>
      <p:sp>
        <p:nvSpPr>
          <p:cNvPr id="6" name="Google Shape;1064;p42">
            <a:extLst>
              <a:ext uri="{FF2B5EF4-FFF2-40B4-BE49-F238E27FC236}">
                <a16:creationId xmlns:a16="http://schemas.microsoft.com/office/drawing/2014/main" id="{12BAF84A-F7EB-9A4E-9710-FFEBE61050FA}"/>
              </a:ext>
            </a:extLst>
          </p:cNvPr>
          <p:cNvSpPr txBox="1"/>
          <p:nvPr/>
        </p:nvSpPr>
        <p:spPr>
          <a:xfrm>
            <a:off x="3338920" y="1748102"/>
            <a:ext cx="1077136" cy="757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350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b="1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$ 253.745</a:t>
            </a:r>
          </a:p>
          <a:p>
            <a:pPr marL="6350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b="1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$ 277.453</a:t>
            </a:r>
          </a:p>
          <a:p>
            <a:pPr marL="6350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b="1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$ 290.413</a:t>
            </a:r>
          </a:p>
        </p:txBody>
      </p:sp>
      <p:sp>
        <p:nvSpPr>
          <p:cNvPr id="7" name="Google Shape;1064;p42">
            <a:extLst>
              <a:ext uri="{FF2B5EF4-FFF2-40B4-BE49-F238E27FC236}">
                <a16:creationId xmlns:a16="http://schemas.microsoft.com/office/drawing/2014/main" id="{E9829D93-2248-E04C-B733-0147B9E96D9A}"/>
              </a:ext>
            </a:extLst>
          </p:cNvPr>
          <p:cNvSpPr txBox="1"/>
          <p:nvPr/>
        </p:nvSpPr>
        <p:spPr>
          <a:xfrm>
            <a:off x="7676704" y="1694693"/>
            <a:ext cx="1077136" cy="81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35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b="1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$ 190.696</a:t>
            </a:r>
          </a:p>
          <a:p>
            <a:pPr marL="6350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b="1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$ 208.511</a:t>
            </a:r>
          </a:p>
          <a:p>
            <a:pPr marL="6350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b="1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$ 222.475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BD97DC3-C85C-61D6-2445-A4CF061CE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428" y="4123521"/>
            <a:ext cx="1385688" cy="80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598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DD763-C7EA-8667-019B-9B07CEAC0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6C286B6-731A-DADC-B4BF-8E121EC84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8" y="1631550"/>
            <a:ext cx="3382652" cy="1880400"/>
          </a:xfrm>
        </p:spPr>
        <p:txBody>
          <a:bodyPr/>
          <a:lstStyle/>
          <a:p>
            <a:r>
              <a:rPr lang="es-CL" sz="2800" dirty="0"/>
              <a:t>Leyes Reparatorias</a:t>
            </a:r>
            <a:br>
              <a:rPr lang="es-CL" sz="2800" dirty="0"/>
            </a:br>
            <a:r>
              <a:rPr lang="es-CL" sz="2800" dirty="0"/>
              <a:t>y PGU  Ley 21.735</a:t>
            </a:r>
          </a:p>
        </p:txBody>
      </p:sp>
      <p:pic>
        <p:nvPicPr>
          <p:cNvPr id="1026" name="Picture 2" descr="Día de los Derechos Humanos - Sábado, 10 de diciembre">
            <a:extLst>
              <a:ext uri="{FF2B5EF4-FFF2-40B4-BE49-F238E27FC236}">
                <a16:creationId xmlns:a16="http://schemas.microsoft.com/office/drawing/2014/main" id="{F15CCCB3-5433-3015-40ED-2A2087B2D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608231B-3397-80C6-2EA3-407FB3B1A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560" y="0"/>
            <a:ext cx="1087687" cy="6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83B06B2-8AEA-112B-F51B-A7E9A81F4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5" y="4507819"/>
            <a:ext cx="1001044" cy="52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380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59DF27E-1266-EC4E-9857-DA347231ADDA}"/>
              </a:ext>
            </a:extLst>
          </p:cNvPr>
          <p:cNvSpPr txBox="1"/>
          <p:nvPr/>
        </p:nvSpPr>
        <p:spPr>
          <a:xfrm>
            <a:off x="339366" y="177106"/>
            <a:ext cx="8804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i="1">
                <a:solidFill>
                  <a:srgbClr val="001E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es la Pensión Garantizada Universal (PGU)?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988B607-8F8F-6AC6-FE98-1CDE1F85FD56}"/>
              </a:ext>
            </a:extLst>
          </p:cNvPr>
          <p:cNvSpPr txBox="1"/>
          <p:nvPr/>
        </p:nvSpPr>
        <p:spPr>
          <a:xfrm>
            <a:off x="451125" y="914400"/>
            <a:ext cx="44256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2">
                  <a:lumMod val="10000"/>
                  <a:lumOff val="90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Beneficio económico que entrega el Estado para apoyar a las personas de 65 y más años que cumplan algunos requisitos, </a:t>
            </a:r>
            <a:r>
              <a:rPr lang="es-CL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 embargo, para las leyes reparatorias será su ingreso para  postulación por tramo etario de edad</a:t>
            </a: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contar de los 82 años desde el 01.09.25:</a:t>
            </a:r>
          </a:p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endParaRPr lang="es-CL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Clr>
                <a:schemeClr val="accent2">
                  <a:lumMod val="10000"/>
                  <a:lumOff val="90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ANTES de evaluar esos requisitos, la persona debe tener su Registro Social de Hogares, porque desde ahí se recoge información sobre el hogar.</a:t>
            </a:r>
          </a:p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endParaRPr lang="es-CL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Clr>
                <a:schemeClr val="accent2">
                  <a:lumMod val="10000"/>
                  <a:lumOff val="90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decir, si no está en el Registro Social de Hogares NO puede evaluarse la solicitud, por lo que se deberá ubicar a los potenciales beneficiarios.</a:t>
            </a:r>
          </a:p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endParaRPr lang="es-CL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Clr>
                <a:schemeClr val="accent2">
                  <a:lumMod val="10000"/>
                  <a:lumOff val="90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Cumplir con residencia en Chile no inferior a 20 años (muchos exiliados fuera del país no podrán postular)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F1820FA-04BF-5392-9D9F-161BB31B40A5}"/>
              </a:ext>
            </a:extLst>
          </p:cNvPr>
          <p:cNvCxnSpPr>
            <a:cxnSpLocks/>
          </p:cNvCxnSpPr>
          <p:nvPr/>
        </p:nvCxnSpPr>
        <p:spPr>
          <a:xfrm>
            <a:off x="5144042" y="914400"/>
            <a:ext cx="0" cy="32674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E612F62C-98C7-C884-A1D1-E95D798E5089}"/>
              </a:ext>
            </a:extLst>
          </p:cNvPr>
          <p:cNvSpPr txBox="1"/>
          <p:nvPr/>
        </p:nvSpPr>
        <p:spPr>
          <a:xfrm>
            <a:off x="5411285" y="1447102"/>
            <a:ext cx="3281586" cy="830997"/>
          </a:xfrm>
          <a:prstGeom prst="rect">
            <a:avLst/>
          </a:prstGeom>
          <a:solidFill>
            <a:srgbClr val="94B8BE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El monto de la PGU actual es de 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$224.004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FA0D3F-42FA-FA5D-DCB3-E7C3807708BB}"/>
              </a:ext>
            </a:extLst>
          </p:cNvPr>
          <p:cNvSpPr txBox="1"/>
          <p:nvPr/>
        </p:nvSpPr>
        <p:spPr>
          <a:xfrm>
            <a:off x="5411285" y="2464727"/>
            <a:ext cx="3281586" cy="1569660"/>
          </a:xfrm>
          <a:prstGeom prst="rect">
            <a:avLst/>
          </a:prstGeom>
          <a:solidFill>
            <a:srgbClr val="94B8BE"/>
          </a:solidFill>
        </p:spPr>
        <p:txBody>
          <a:bodyPr wrap="square">
            <a:spAutoFit/>
          </a:bodyPr>
          <a:lstStyle/>
          <a:p>
            <a:pPr lvl="0" algn="ctr">
              <a:buClrTx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El monto de la PGU con</a:t>
            </a:r>
            <a:r>
              <a:rPr lang="es-CL" sz="2400" kern="1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REFORMA desde 01.09.25 será des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de 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$250.000</a:t>
            </a:r>
          </a:p>
        </p:txBody>
      </p:sp>
    </p:spTree>
    <p:extLst>
      <p:ext uri="{BB962C8B-B14F-4D97-AF65-F5344CB8AC3E}">
        <p14:creationId xmlns:p14="http://schemas.microsoft.com/office/powerpoint/2010/main" val="377329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59DF27E-1266-EC4E-9857-DA347231ADDA}"/>
              </a:ext>
            </a:extLst>
          </p:cNvPr>
          <p:cNvSpPr txBox="1"/>
          <p:nvPr/>
        </p:nvSpPr>
        <p:spPr>
          <a:xfrm>
            <a:off x="309620" y="148024"/>
            <a:ext cx="7812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2400" b="1" i="1" u="none" strike="noStrike" kern="0" cap="none" spc="0" normalizeH="0" baseline="0" noProof="0" dirty="0">
                <a:ln>
                  <a:noFill/>
                </a:ln>
                <a:solidFill>
                  <a:srgbClr val="001E5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IPS y la Reforma Previsional</a:t>
            </a:r>
          </a:p>
        </p:txBody>
      </p:sp>
      <p:sp>
        <p:nvSpPr>
          <p:cNvPr id="3" name="Google Shape;642;p45">
            <a:extLst>
              <a:ext uri="{FF2B5EF4-FFF2-40B4-BE49-F238E27FC236}">
                <a16:creationId xmlns:a16="http://schemas.microsoft.com/office/drawing/2014/main" id="{C5C2B001-F478-38C7-3373-E036EE7E90F1}"/>
              </a:ext>
            </a:extLst>
          </p:cNvPr>
          <p:cNvSpPr txBox="1"/>
          <p:nvPr/>
        </p:nvSpPr>
        <p:spPr>
          <a:xfrm>
            <a:off x="275834" y="393219"/>
            <a:ext cx="85923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Leyes de Reparación: </a:t>
            </a:r>
            <a:r>
              <a:rPr kumimoji="0" lang="es-CL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Exonerados – </a:t>
            </a:r>
            <a:r>
              <a:rPr kumimoji="0" lang="es-CL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Valech</a:t>
            </a:r>
            <a:r>
              <a:rPr kumimoji="0" lang="es-CL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 - Rettig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4737E1A-C97F-F33B-D746-571D9E44140B}"/>
              </a:ext>
            </a:extLst>
          </p:cNvPr>
          <p:cNvSpPr txBox="1"/>
          <p:nvPr/>
        </p:nvSpPr>
        <p:spPr>
          <a:xfrm>
            <a:off x="4688543" y="1452850"/>
            <a:ext cx="4285130" cy="2462213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>
                  <a:lumMod val="10000"/>
                  <a:lumOff val="90000"/>
                </a:srgbClr>
              </a:buClr>
              <a:buSzPct val="150000"/>
              <a:buFont typeface="Arial"/>
              <a:buNone/>
              <a:tabLst/>
              <a:defRPr/>
            </a:pPr>
            <a:r>
              <a:rPr lang="es-ES" b="1" i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Numeral N°3 del artículo 69 de la ley 21735</a:t>
            </a:r>
            <a:r>
              <a:rPr lang="es-ES" b="0" i="0" dirty="0">
                <a:solidFill>
                  <a:srgbClr val="54585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suprime el art. 36° de la ley N°20.255, </a:t>
            </a:r>
            <a:r>
              <a:rPr lang="es-CL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señala que los </a:t>
            </a:r>
            <a:r>
              <a:rPr kumimoji="0" lang="es-CL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beneficiarios de pensiones de gracia ley N°18.056, ley </a:t>
            </a:r>
            <a:r>
              <a:rPr kumimoji="0" lang="es-CL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N°19.234, leyes N°19.123 y N°19.980 y la ley N°19.992 pueden acceder a la PGU si sus pensiones son inferiores a esta última y cumplen los requisitos de edad, focalización y residencia.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>
                  <a:lumMod val="10000"/>
                  <a:lumOff val="90000"/>
                </a:srgbClr>
              </a:buClr>
              <a:buSzPct val="150000"/>
              <a:buFont typeface="Arial"/>
              <a:buNone/>
              <a:tabLst/>
              <a:defRPr/>
            </a:pPr>
            <a:r>
              <a:rPr kumimoji="0" lang="es-CL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Además, para el cálculo del monto del beneficio, las pensiones de exonerados políticos y beneficiarios Rettig y </a:t>
            </a:r>
            <a:r>
              <a:rPr kumimoji="0" lang="es-CL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Valech</a:t>
            </a:r>
            <a:r>
              <a:rPr kumimoji="0" lang="es-CL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s-CL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 serán parte de la pensión Base.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>
                  <a:lumMod val="10000"/>
                  <a:lumOff val="90000"/>
                </a:srgbClr>
              </a:buClr>
              <a:buSzPct val="150000"/>
              <a:buFont typeface="Arial"/>
              <a:buNone/>
              <a:tabLst/>
              <a:defRPr/>
            </a:pPr>
            <a:endParaRPr kumimoji="0" lang="es-CL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532B97-9E73-F70A-01BC-1D406AF11B86}"/>
              </a:ext>
            </a:extLst>
          </p:cNvPr>
          <p:cNvSpPr txBox="1"/>
          <p:nvPr/>
        </p:nvSpPr>
        <p:spPr>
          <a:xfrm>
            <a:off x="4769223" y="930802"/>
            <a:ext cx="3747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600" b="1" i="1" u="none" strike="noStrike" kern="0" cap="none" spc="0" normalizeH="0" baseline="0" noProof="0" dirty="0">
                <a:ln>
                  <a:noFill/>
                </a:ln>
                <a:solidFill>
                  <a:srgbClr val="001E5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Nueva Reforma Ley Nº21.735,de 2025</a:t>
            </a: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740A9B-9469-955C-82AA-EEB33A5350BA}"/>
              </a:ext>
            </a:extLst>
          </p:cNvPr>
          <p:cNvSpPr txBox="1"/>
          <p:nvPr/>
        </p:nvSpPr>
        <p:spPr>
          <a:xfrm>
            <a:off x="170327" y="1452850"/>
            <a:ext cx="4285132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>
                  <a:lumMod val="10000"/>
                  <a:lumOff val="90000"/>
                </a:srgbClr>
              </a:buClr>
              <a:buSzPct val="150000"/>
              <a:buFont typeface="Arial"/>
              <a:buNone/>
              <a:tabLst/>
              <a:defRPr/>
            </a:pPr>
            <a:r>
              <a:rPr kumimoji="0" lang="es-CL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Artículo 36 de la ley N°20.255</a:t>
            </a:r>
            <a:r>
              <a:rPr kumimoji="0" lang="es-CL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, que señala que los </a:t>
            </a:r>
            <a:r>
              <a:rPr lang="es-CL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titulares de pensiones otorgadas conformes a las leyes </a:t>
            </a:r>
            <a:r>
              <a:rPr kumimoji="0" lang="es-CL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N°18.056; </a:t>
            </a:r>
            <a:r>
              <a:rPr kumimoji="0" lang="es-CL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19.123; 19,234</a:t>
            </a:r>
            <a:r>
              <a:rPr kumimoji="0" lang="es-CL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; 19.980 y </a:t>
            </a:r>
            <a:r>
              <a:rPr kumimoji="0" lang="es-CL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19.992 </a:t>
            </a:r>
            <a:r>
              <a:rPr kumimoji="0" lang="es-CL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podrán acceder  a la pensión básica solidaria de invalidez y a la PGU, siempre que cumplan los requisitos correspondientes.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>
                  <a:lumMod val="10000"/>
                  <a:lumOff val="90000"/>
                </a:srgbClr>
              </a:buClr>
              <a:buSzPct val="150000"/>
              <a:buFont typeface="Arial"/>
              <a:buNone/>
              <a:tabLst/>
              <a:defRPr/>
            </a:pPr>
            <a:r>
              <a:rPr lang="es-ES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Las personas que sólo perciban pensiones de las señaladas en el inciso anterior podrán acceder a un porcentaje de la Pensión Básica Solidaria de Invalidez o Pensión Garantizada Universal, si estas últimas fueren de un monto superior al de las primeras.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>
                  <a:lumMod val="10000"/>
                  <a:lumOff val="90000"/>
                </a:srgbClr>
              </a:buClr>
              <a:buSzPct val="150000"/>
              <a:buFont typeface="Arial"/>
              <a:buNone/>
              <a:tabLst/>
              <a:defRPr/>
            </a:pPr>
            <a:endParaRPr kumimoji="0" lang="es-CL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0FAC44-D788-4571-6D62-BCFF801AC60B}"/>
              </a:ext>
            </a:extLst>
          </p:cNvPr>
          <p:cNvSpPr txBox="1"/>
          <p:nvPr/>
        </p:nvSpPr>
        <p:spPr>
          <a:xfrm>
            <a:off x="430306" y="930802"/>
            <a:ext cx="50919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600" b="1" i="1" u="none" strike="noStrike" kern="0" cap="none" spc="0" normalizeH="0" baseline="0" noProof="0" dirty="0">
                <a:ln>
                  <a:noFill/>
                </a:ln>
                <a:solidFill>
                  <a:srgbClr val="001E5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Reforma Previsional Ley Nº20.255, de 2008</a:t>
            </a: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543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76173979"/>
              </p:ext>
            </p:extLst>
          </p:nvPr>
        </p:nvGraphicFramePr>
        <p:xfrm>
          <a:off x="272638" y="879845"/>
          <a:ext cx="8763785" cy="3808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69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7023">
                  <a:extLst>
                    <a:ext uri="{9D8B030D-6E8A-4147-A177-3AD203B41FA5}">
                      <a16:colId xmlns:a16="http://schemas.microsoft.com/office/drawing/2014/main" val="962619696"/>
                    </a:ext>
                  </a:extLst>
                </a:gridCol>
              </a:tblGrid>
              <a:tr h="612201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b="0" i="0" dirty="0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N° Leyes</a:t>
                      </a:r>
                    </a:p>
                  </a:txBody>
                  <a:tcPr marL="51435" marR="51435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b="0" i="0" dirty="0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lvl="1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Tema</a:t>
                      </a:r>
                      <a:endParaRPr lang="es-CL" sz="1200" b="0" i="0" dirty="0">
                        <a:effectLst/>
                        <a:latin typeface="Poppins" pitchFamily="2" charset="77"/>
                        <a:ea typeface="Calibri"/>
                        <a:cs typeface="Poppins" pitchFamily="2" charset="77"/>
                      </a:endParaRPr>
                    </a:p>
                  </a:txBody>
                  <a:tcPr marL="51435" marR="51435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b="0" i="0" dirty="0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lvl="1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suplemento PGU</a:t>
                      </a:r>
                      <a:endParaRPr lang="es-CL" sz="1200" b="0" i="0" dirty="0">
                        <a:effectLst/>
                        <a:latin typeface="Poppins" pitchFamily="2" charset="77"/>
                        <a:ea typeface="Calibri"/>
                        <a:cs typeface="Poppins" pitchFamily="2" charset="77"/>
                      </a:endParaRPr>
                    </a:p>
                  </a:txBody>
                  <a:tcPr marL="51435" marR="51435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0" i="0" dirty="0">
                        <a:effectLst/>
                        <a:latin typeface="Poppins" pitchFamily="2" charset="77"/>
                        <a:ea typeface="Calibri"/>
                        <a:cs typeface="Poppins" pitchFamily="2" charset="77"/>
                      </a:endParaRPr>
                    </a:p>
                    <a:p>
                      <a:pPr lvl="1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dirty="0">
                          <a:effectLst/>
                          <a:latin typeface="Poppins" pitchFamily="2" charset="77"/>
                          <a:ea typeface="Calibri"/>
                          <a:cs typeface="Poppins" pitchFamily="2" charset="77"/>
                        </a:rPr>
                        <a:t>Solicitud  a petición de partes</a:t>
                      </a:r>
                      <a:endParaRPr lang="es-CL" sz="1200" b="0" i="0" dirty="0">
                        <a:effectLst/>
                        <a:latin typeface="Poppins" pitchFamily="2" charset="77"/>
                        <a:ea typeface="Calibri"/>
                        <a:cs typeface="Poppins" pitchFamily="2" charset="77"/>
                      </a:endParaRPr>
                    </a:p>
                  </a:txBody>
                  <a:tcPr marL="51435" marR="51435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5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L" sz="1100" b="0" i="0" dirty="0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19.992 y 20.405</a:t>
                      </a:r>
                      <a:endParaRPr lang="es-CL" sz="1100" b="0" i="0" dirty="0">
                        <a:effectLst/>
                        <a:latin typeface="Poppins" pitchFamily="2" charset="77"/>
                        <a:ea typeface="Calibri"/>
                        <a:cs typeface="Poppins" pitchFamily="2" charset="77"/>
                      </a:endParaRPr>
                    </a:p>
                  </a:txBody>
                  <a:tcPr marL="51435" marR="51435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L" sz="1100" b="0" i="0" dirty="0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Ley Ejecutados y ex Presos Políticos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(Comisión </a:t>
                      </a:r>
                      <a:r>
                        <a:rPr lang="es-CL" sz="1100" b="0" i="0" dirty="0" err="1">
                          <a:effectLst/>
                          <a:latin typeface="Poppins" pitchFamily="2" charset="77"/>
                          <a:cs typeface="Poppins" pitchFamily="2" charset="77"/>
                        </a:rPr>
                        <a:t>Valech</a:t>
                      </a:r>
                      <a:r>
                        <a:rPr lang="es-CL" sz="11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) </a:t>
                      </a:r>
                      <a:endParaRPr lang="es-CL" sz="1100" b="0" i="0" dirty="0">
                        <a:effectLst/>
                        <a:latin typeface="Poppins" pitchFamily="2" charset="77"/>
                        <a:ea typeface="Calibri"/>
                        <a:cs typeface="Poppins" pitchFamily="2" charset="77"/>
                      </a:endParaRPr>
                    </a:p>
                  </a:txBody>
                  <a:tcPr marL="51435" marR="51435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L" sz="1100" b="0" i="0" u="sng" dirty="0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i="0" u="non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viudas montos menores &lt;$224.004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i="0" u="non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Ejemplo: pensión viuda  $208.511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i="0" u="non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Suplemento PGU              </a:t>
                      </a:r>
                      <a:r>
                        <a:rPr lang="es-CL" sz="1100" b="1" i="0" u="non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$ 15.493</a:t>
                      </a:r>
                    </a:p>
                  </a:txBody>
                  <a:tcPr marL="51435" marR="51435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b="0" i="0" dirty="0">
                          <a:effectLst/>
                          <a:latin typeface="Poppins" pitchFamily="2" charset="77"/>
                          <a:ea typeface="Calibri"/>
                          <a:cs typeface="Poppins" pitchFamily="2" charset="77"/>
                        </a:rPr>
                        <a:t>Sobrevivencias viudas con montos inferiores a PGU pueden postular a una diferencia para alcanzar monto de PGU (diferencia por suplemento).</a:t>
                      </a:r>
                    </a:p>
                  </a:txBody>
                  <a:tcPr marL="51435" marR="51435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49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L" sz="1100" b="0" i="0" dirty="0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19.234;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19.582 y 19.881</a:t>
                      </a:r>
                      <a:endParaRPr lang="es-CL" sz="1100" b="0" i="0" dirty="0">
                        <a:effectLst/>
                        <a:latin typeface="Poppins" pitchFamily="2" charset="77"/>
                        <a:ea typeface="Calibri"/>
                        <a:cs typeface="Poppins" pitchFamily="2" charset="77"/>
                      </a:endParaRPr>
                    </a:p>
                  </a:txBody>
                  <a:tcPr marL="51435" marR="51435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L" sz="1100" b="0" i="0" dirty="0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Ley Exonerados Políticos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i="0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L" sz="1100" b="0" i="0" dirty="0">
                        <a:effectLst/>
                        <a:latin typeface="Poppins" pitchFamily="2" charset="77"/>
                        <a:ea typeface="Calibri"/>
                        <a:cs typeface="Poppins" pitchFamily="2" charset="77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L" sz="1100" b="0" i="0" dirty="0">
                        <a:effectLst/>
                        <a:latin typeface="Poppins" pitchFamily="2" charset="77"/>
                        <a:ea typeface="Calibri"/>
                        <a:cs typeface="Poppins" pitchFamily="2" charset="77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L" sz="1100" b="1" i="0" dirty="0">
                        <a:effectLst/>
                        <a:latin typeface="Poppins" pitchFamily="2" charset="77"/>
                        <a:ea typeface="Calibri"/>
                        <a:cs typeface="Poppins" pitchFamily="2" charset="77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100" b="1" i="0" dirty="0">
                          <a:effectLst/>
                          <a:latin typeface="Poppins" pitchFamily="2" charset="77"/>
                          <a:ea typeface="Calibri"/>
                          <a:cs typeface="Poppins" pitchFamily="2" charset="77"/>
                        </a:rPr>
                        <a:t>Cartas opciones</a:t>
                      </a:r>
                    </a:p>
                  </a:txBody>
                  <a:tcPr marL="51435" marR="51435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L" sz="1100" b="0" i="0" dirty="0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i="0" u="non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viudas montos menores &lt;$224.004 </a:t>
                      </a:r>
                      <a:endParaRPr lang="es-CL" sz="1100" b="0" i="0" dirty="0">
                        <a:effectLst/>
                        <a:latin typeface="Poppins" pitchFamily="2" charset="77"/>
                        <a:ea typeface="Calibri"/>
                        <a:cs typeface="Poppins" pitchFamily="2" charset="77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i="0" u="non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Ejemplo: pensión viuda  $222.000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i="0" u="non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Suplemento PGU              </a:t>
                      </a:r>
                      <a:r>
                        <a:rPr lang="es-CL" sz="1100" b="1" i="0" u="non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$     2.004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L" sz="1100" b="0" i="0" dirty="0">
                        <a:effectLst/>
                        <a:latin typeface="Poppins" pitchFamily="2" charset="77"/>
                        <a:ea typeface="Calibri"/>
                        <a:cs typeface="Poppins" pitchFamily="2" charset="77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L" sz="1100" b="0" i="0" dirty="0">
                        <a:solidFill>
                          <a:srgbClr val="FF0000"/>
                        </a:solidFill>
                        <a:effectLst/>
                        <a:latin typeface="Poppins" pitchFamily="2" charset="77"/>
                        <a:ea typeface="Calibri"/>
                        <a:cs typeface="Poppins" pitchFamily="2" charset="77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L" sz="1100" b="1" i="0" dirty="0">
                        <a:solidFill>
                          <a:schemeClr val="tx1"/>
                        </a:solidFill>
                        <a:effectLst/>
                        <a:latin typeface="Poppins" pitchFamily="2" charset="77"/>
                        <a:ea typeface="Calibri"/>
                        <a:cs typeface="Poppins" pitchFamily="2" charset="77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100" b="1" i="0" dirty="0">
                          <a:solidFill>
                            <a:schemeClr val="tx1"/>
                          </a:solidFill>
                          <a:effectLst/>
                          <a:latin typeface="Poppins" pitchFamily="2" charset="77"/>
                          <a:ea typeface="Calibri"/>
                          <a:cs typeface="Poppins" pitchFamily="2" charset="77"/>
                        </a:rPr>
                        <a:t>Casos especiales </a:t>
                      </a:r>
                      <a:r>
                        <a:rPr lang="es-CL" sz="1100" b="0" i="0" dirty="0">
                          <a:solidFill>
                            <a:schemeClr val="tx1"/>
                          </a:solidFill>
                          <a:effectLst/>
                          <a:latin typeface="Poppins" pitchFamily="2" charset="77"/>
                          <a:ea typeface="Calibri"/>
                          <a:cs typeface="Poppins" pitchFamily="2" charset="77"/>
                        </a:rPr>
                        <a:t>por solicitud de “opciones por incompatibilidad.</a:t>
                      </a:r>
                      <a:endParaRPr lang="es-CL" sz="1100" b="1" i="0" dirty="0">
                        <a:solidFill>
                          <a:schemeClr val="tx1"/>
                        </a:solidFill>
                        <a:effectLst/>
                        <a:highlight>
                          <a:srgbClr val="FBE6D6"/>
                        </a:highlight>
                        <a:latin typeface="Poppins" pitchFamily="2" charset="77"/>
                        <a:ea typeface="Calibri"/>
                        <a:cs typeface="Poppins" pitchFamily="2" charset="77"/>
                      </a:endParaRPr>
                    </a:p>
                  </a:txBody>
                  <a:tcPr marL="51435" marR="51435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oppins" pitchFamily="2" charset="77"/>
                          <a:ea typeface="Calibri"/>
                          <a:cs typeface="Poppins" pitchFamily="2" charset="77"/>
                          <a:sym typeface="Arial"/>
                        </a:rPr>
                        <a:t>Sobrevivencias de exonerados, con montos inferiores a PGU, </a:t>
                      </a:r>
                      <a:r>
                        <a:rPr lang="es-ES" sz="1100" b="0" i="0" dirty="0">
                          <a:effectLst/>
                          <a:latin typeface="Poppins" pitchFamily="2" charset="77"/>
                          <a:ea typeface="Calibri"/>
                          <a:cs typeface="Poppins" pitchFamily="2" charset="77"/>
                        </a:rPr>
                        <a:t>pueden postular a una diferencia para alcanzar monto PGU (diferencia por suplemento).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s-ES" sz="1100" b="0" i="0" dirty="0">
                        <a:effectLst/>
                        <a:latin typeface="Poppins" pitchFamily="2" charset="77"/>
                        <a:ea typeface="Calibri"/>
                        <a:cs typeface="Poppins" pitchFamily="2" charset="77"/>
                      </a:endParaRP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s-E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oppins" pitchFamily="2" charset="77"/>
                        <a:ea typeface="Calibri"/>
                        <a:cs typeface="Poppins" pitchFamily="2" charset="77"/>
                      </a:endParaRP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oppins" pitchFamily="2" charset="77"/>
                          <a:ea typeface="Calibri"/>
                          <a:cs typeface="Poppins" pitchFamily="2" charset="77"/>
                        </a:rPr>
                        <a:t>Opciones pensión de  régimen y Pensión de exonerados, para acceder a PGU, optan por la pensión de régimen (opciones no se agotan en el tiempo).</a:t>
                      </a:r>
                      <a:endParaRPr lang="es-ES" sz="1100" b="0" i="0" dirty="0">
                        <a:effectLst/>
                        <a:latin typeface="Poppins" pitchFamily="2" charset="77"/>
                        <a:ea typeface="Calibri"/>
                        <a:cs typeface="Poppins" pitchFamily="2" charset="77"/>
                      </a:endParaRPr>
                    </a:p>
                  </a:txBody>
                  <a:tcPr marL="51435" marR="51435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587580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69AB535-C5E1-954D-9349-C3D7C0DE984E}"/>
              </a:ext>
            </a:extLst>
          </p:cNvPr>
          <p:cNvSpPr txBox="1"/>
          <p:nvPr/>
        </p:nvSpPr>
        <p:spPr>
          <a:xfrm>
            <a:off x="369761" y="336228"/>
            <a:ext cx="732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800" i="0" u="none" strike="noStrike" kern="0" cap="none" spc="0" normalizeH="0" baseline="0" noProof="0" dirty="0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Leyes de Reparación y PGU actual $224.004. Ejemplos: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493331B-B76C-7131-6CC3-9DF80A808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676" y="4722490"/>
            <a:ext cx="1129553" cy="42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58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971E5461-646E-55A2-8342-555B40F07380}"/>
              </a:ext>
            </a:extLst>
          </p:cNvPr>
          <p:cNvSpPr/>
          <p:nvPr/>
        </p:nvSpPr>
        <p:spPr>
          <a:xfrm>
            <a:off x="5490921" y="2571750"/>
            <a:ext cx="3338207" cy="8031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4C8EA1E-C37A-9F10-0B23-4F45536DA7D0}"/>
              </a:ext>
            </a:extLst>
          </p:cNvPr>
          <p:cNvSpPr/>
          <p:nvPr/>
        </p:nvSpPr>
        <p:spPr>
          <a:xfrm>
            <a:off x="3155951" y="2571750"/>
            <a:ext cx="2280027" cy="8031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2DEC252-776C-4171-146A-838940A88345}"/>
              </a:ext>
            </a:extLst>
          </p:cNvPr>
          <p:cNvSpPr/>
          <p:nvPr/>
        </p:nvSpPr>
        <p:spPr>
          <a:xfrm>
            <a:off x="265079" y="2571750"/>
            <a:ext cx="2832096" cy="8031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9DF27E-1266-EC4E-9857-DA347231ADDA}"/>
              </a:ext>
            </a:extLst>
          </p:cNvPr>
          <p:cNvSpPr txBox="1"/>
          <p:nvPr/>
        </p:nvSpPr>
        <p:spPr>
          <a:xfrm>
            <a:off x="339366" y="177106"/>
            <a:ext cx="7524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i="1">
                <a:solidFill>
                  <a:srgbClr val="001E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 y la Reforma Previsional · Ley Nº21.735</a:t>
            </a:r>
          </a:p>
        </p:txBody>
      </p:sp>
      <p:sp>
        <p:nvSpPr>
          <p:cNvPr id="3" name="Google Shape;642;p45">
            <a:extLst>
              <a:ext uri="{FF2B5EF4-FFF2-40B4-BE49-F238E27FC236}">
                <a16:creationId xmlns:a16="http://schemas.microsoft.com/office/drawing/2014/main" id="{C5C2B001-F478-38C7-3373-E036EE7E90F1}"/>
              </a:ext>
            </a:extLst>
          </p:cNvPr>
          <p:cNvSpPr txBox="1"/>
          <p:nvPr/>
        </p:nvSpPr>
        <p:spPr>
          <a:xfrm>
            <a:off x="309621" y="492083"/>
            <a:ext cx="88046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763">
              <a:buClr>
                <a:srgbClr val="000000"/>
              </a:buClr>
              <a:buSzPts val="800"/>
            </a:pPr>
            <a:r>
              <a:rPr lang="es-CL" sz="1800" i="1" dirty="0">
                <a:solidFill>
                  <a:srgbClr val="002060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Leyes de Reparación: </a:t>
            </a:r>
            <a:r>
              <a:rPr lang="es-CL" sz="1800" b="1" i="1" dirty="0">
                <a:solidFill>
                  <a:srgbClr val="002060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Exonerados – </a:t>
            </a:r>
            <a:r>
              <a:rPr lang="es-CL" sz="1800" b="1" i="1" dirty="0" err="1">
                <a:solidFill>
                  <a:srgbClr val="002060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Valech</a:t>
            </a:r>
            <a:r>
              <a:rPr lang="es-CL" sz="1800" b="1" i="1" dirty="0">
                <a:solidFill>
                  <a:srgbClr val="002060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 - Rettig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51B3451-4E6D-AE58-4E0A-FC47F14DFE52}"/>
              </a:ext>
            </a:extLst>
          </p:cNvPr>
          <p:cNvSpPr txBox="1"/>
          <p:nvPr/>
        </p:nvSpPr>
        <p:spPr>
          <a:xfrm>
            <a:off x="402976" y="2686273"/>
            <a:ext cx="269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r>
              <a:rPr lang="es-CL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6 meses</a:t>
            </a:r>
          </a:p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82 años o más.</a:t>
            </a:r>
            <a:endParaRPr lang="es-CL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0E77C8-1F8A-2552-920A-B360E72355FF}"/>
              </a:ext>
            </a:extLst>
          </p:cNvPr>
          <p:cNvSpPr txBox="1"/>
          <p:nvPr/>
        </p:nvSpPr>
        <p:spPr>
          <a:xfrm>
            <a:off x="3222984" y="2686273"/>
            <a:ext cx="2128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r>
              <a:rPr lang="es-CL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18 meses</a:t>
            </a:r>
          </a:p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75 años o más.</a:t>
            </a:r>
            <a:endParaRPr lang="es-CL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8EC50EC-9C11-22FC-A3D5-5BE316A3B8F5}"/>
              </a:ext>
            </a:extLst>
          </p:cNvPr>
          <p:cNvSpPr txBox="1"/>
          <p:nvPr/>
        </p:nvSpPr>
        <p:spPr>
          <a:xfrm>
            <a:off x="5435978" y="2686273"/>
            <a:ext cx="3223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r>
              <a:rPr lang="es-CL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30 meses</a:t>
            </a:r>
          </a:p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65 años o más.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4737E1A-C97F-F33B-D746-571D9E44140B}"/>
              </a:ext>
            </a:extLst>
          </p:cNvPr>
          <p:cNvSpPr txBox="1"/>
          <p:nvPr/>
        </p:nvSpPr>
        <p:spPr>
          <a:xfrm>
            <a:off x="339366" y="996076"/>
            <a:ext cx="85395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suprimirse el art. 36° de la ley </a:t>
            </a:r>
            <a:r>
              <a:rPr lang="es-CL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N°</a:t>
            </a: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20.255, este universo de leyes reparatorias tendrá el derecho a postular a la PGU, sin embargo, su postulación será con el cumplimiento de edades establecidas por la ley N 21.735 y los requisitos de la ley 21.419.</a:t>
            </a:r>
          </a:p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Además, para el cálculo del monto del beneficio, las pensiones de exonerados políticos y beneficiarios Rettig y </a:t>
            </a:r>
            <a:r>
              <a:rPr lang="es-CL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Valech</a:t>
            </a: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serán parte de la pensión Base</a:t>
            </a: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2864E0D8-8887-54A1-EBF0-0CD26883487A}"/>
              </a:ext>
            </a:extLst>
          </p:cNvPr>
          <p:cNvSpPr/>
          <p:nvPr/>
        </p:nvSpPr>
        <p:spPr>
          <a:xfrm>
            <a:off x="1174376" y="3442446"/>
            <a:ext cx="370166" cy="40189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A72EF876-CDB1-0528-07B7-B99BC60B09D6}"/>
              </a:ext>
            </a:extLst>
          </p:cNvPr>
          <p:cNvSpPr/>
          <p:nvPr/>
        </p:nvSpPr>
        <p:spPr>
          <a:xfrm>
            <a:off x="3831668" y="3440232"/>
            <a:ext cx="370166" cy="40189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B2017244-9A55-A69A-B657-F08217CE7106}"/>
              </a:ext>
            </a:extLst>
          </p:cNvPr>
          <p:cNvSpPr/>
          <p:nvPr/>
        </p:nvSpPr>
        <p:spPr>
          <a:xfrm>
            <a:off x="6559552" y="3440232"/>
            <a:ext cx="361201" cy="3765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A2F1DB4-841B-2E49-8088-0FD33E2BC972}"/>
              </a:ext>
            </a:extLst>
          </p:cNvPr>
          <p:cNvSpPr txBox="1"/>
          <p:nvPr/>
        </p:nvSpPr>
        <p:spPr>
          <a:xfrm>
            <a:off x="822883" y="3881283"/>
            <a:ext cx="1443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Sept. 2025</a:t>
            </a:r>
            <a:endParaRPr lang="es-C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5AAE7C0-2FEC-FDC0-7AC0-7D96E23307ED}"/>
              </a:ext>
            </a:extLst>
          </p:cNvPr>
          <p:cNvSpPr txBox="1"/>
          <p:nvPr/>
        </p:nvSpPr>
        <p:spPr>
          <a:xfrm>
            <a:off x="3480175" y="3881283"/>
            <a:ext cx="1443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Sept. 2026</a:t>
            </a:r>
            <a:endParaRPr lang="es-C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4E88657-DF50-37C2-7402-4DE83A6465F6}"/>
              </a:ext>
            </a:extLst>
          </p:cNvPr>
          <p:cNvSpPr txBox="1"/>
          <p:nvPr/>
        </p:nvSpPr>
        <p:spPr>
          <a:xfrm>
            <a:off x="6199094" y="3887013"/>
            <a:ext cx="1443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Sept. 2027</a:t>
            </a:r>
            <a:endParaRPr lang="es-C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2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6E3AF9-6770-A689-1628-9B98EADEDD4A}"/>
              </a:ext>
            </a:extLst>
          </p:cNvPr>
          <p:cNvSpPr txBox="1"/>
          <p:nvPr/>
        </p:nvSpPr>
        <p:spPr>
          <a:xfrm>
            <a:off x="403412" y="699247"/>
            <a:ext cx="4536888" cy="4373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2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Han transcurrido más de 30 años desde la primera ley reparatoria, dando inicio , en primer lugar, a la ley para Familiares de Detenidos Desaparecidos, a través de la creación  de la  </a:t>
            </a:r>
            <a:r>
              <a:rPr lang="es-CL" sz="1200" dirty="0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Comisión de Verdad y Reconciliación, también conocida como “Comisión Rettig”, - en el año 1990 -, que investigó las violaciones de DDHH en nuestro país, siendo </a:t>
            </a:r>
            <a:r>
              <a:rPr lang="es-CL" sz="12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una de las historia más dolorosas que se conoce a  la fecha, con un total de 3.225 víctimas reconocidas como tal.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200" dirty="0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Posteriormente, en agosto 1993, se publica la primera ley para exonerados políticos (as), por motivo de exoneración o acto de autoridad, en más de 1.500 empresas, tanto del sector público como privado y mas de 158.000 personas calificadas por la Comisión creada para este efecto (no se ha cerrado el proceso a la fecha).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2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F</a:t>
            </a:r>
            <a:r>
              <a:rPr lang="es-CL" sz="1200" dirty="0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inalmente en el año 2004, se crea la Comisión Nacional sobre prisión política y tortura, conocido como Informe </a:t>
            </a:r>
            <a:r>
              <a:rPr lang="es-CL" sz="1200" dirty="0" err="1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Valech</a:t>
            </a:r>
            <a:r>
              <a:rPr lang="es-CL" sz="1200" dirty="0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y cuyo número asciende a 38.256 víctimas.</a:t>
            </a:r>
            <a:endParaRPr lang="es-CL" sz="12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5F8A2B-CD47-A4EF-5655-990248209BDB}"/>
              </a:ext>
            </a:extLst>
          </p:cNvPr>
          <p:cNvSpPr txBox="1"/>
          <p:nvPr/>
        </p:nvSpPr>
        <p:spPr>
          <a:xfrm>
            <a:off x="579392" y="230980"/>
            <a:ext cx="222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Poppins" panose="00000500000000000000" pitchFamily="2" charset="0"/>
                <a:cs typeface="Poppins" panose="00000500000000000000" pitchFamily="2" charset="0"/>
              </a:rPr>
              <a:t>INTRODUCCION</a:t>
            </a:r>
          </a:p>
        </p:txBody>
      </p:sp>
      <p:pic>
        <p:nvPicPr>
          <p:cNvPr id="9" name="Picture 2" descr="Día de los Derechos Humanos - Sábado, 10 de diciembre">
            <a:extLst>
              <a:ext uri="{FF2B5EF4-FFF2-40B4-BE49-F238E27FC236}">
                <a16:creationId xmlns:a16="http://schemas.microsoft.com/office/drawing/2014/main" id="{06C69EF2-D0A0-FC88-D647-C7550CC53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806824"/>
            <a:ext cx="3938314" cy="424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B3CD614-5A52-C475-A212-5D33F77C5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11" y="153888"/>
            <a:ext cx="1129553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5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9927007-DEC2-4C34-5F2C-B3BCF349202A}"/>
              </a:ext>
            </a:extLst>
          </p:cNvPr>
          <p:cNvSpPr txBox="1"/>
          <p:nvPr/>
        </p:nvSpPr>
        <p:spPr>
          <a:xfrm>
            <a:off x="519953" y="104455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2400" b="1" i="1" u="none" strike="noStrike" kern="0" cap="none" spc="0" normalizeH="0" baseline="0" noProof="0" dirty="0">
                <a:ln>
                  <a:noFill/>
                </a:ln>
                <a:solidFill>
                  <a:srgbClr val="001E5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IPS y la Reforma Previsional · Ley Nº21.735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9FBB626-7CA9-BBE2-3C30-48A8FB694E43}"/>
              </a:ext>
            </a:extLst>
          </p:cNvPr>
          <p:cNvSpPr txBox="1"/>
          <p:nvPr/>
        </p:nvSpPr>
        <p:spPr>
          <a:xfrm>
            <a:off x="585523" y="101711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800" b="1" i="1" u="none" strike="noStrike" kern="0" cap="none" spc="0" normalizeH="0" baseline="0" noProof="0" dirty="0">
                <a:ln>
                  <a:noFill/>
                </a:ln>
                <a:solidFill>
                  <a:srgbClr val="001E5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AUMENTO PGU A $250.000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31D9793-66E3-BFF0-7444-B93D1DFC467C}"/>
              </a:ext>
            </a:extLst>
          </p:cNvPr>
          <p:cNvSpPr txBox="1"/>
          <p:nvPr/>
        </p:nvSpPr>
        <p:spPr>
          <a:xfrm>
            <a:off x="179295" y="1504870"/>
            <a:ext cx="4688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0513" indent="-285750"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</a:pPr>
            <a:r>
              <a:rPr lang="es-CL" sz="1400" b="1" i="1" dirty="0">
                <a:solidFill>
                  <a:srgbClr val="002060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Inclusión de leyes reparatorias </a:t>
            </a:r>
          </a:p>
          <a:p>
            <a:pPr marL="290513" indent="-285750">
              <a:buClr>
                <a:srgbClr val="000000"/>
              </a:buClr>
              <a:buSzPts val="800"/>
              <a:buFont typeface="Arial" panose="020B0604020202020204" pitchFamily="34" charset="0"/>
              <a:buChar char="•"/>
            </a:pPr>
            <a:r>
              <a:rPr lang="es-CL" sz="1400" i="1" dirty="0">
                <a:solidFill>
                  <a:srgbClr val="002060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Inclusión de montepiadas de Dipreca y Capredena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81DD599F-6569-9CB1-3798-5451407B3D11}"/>
              </a:ext>
            </a:extLst>
          </p:cNvPr>
          <p:cNvGrpSpPr/>
          <p:nvPr/>
        </p:nvGrpSpPr>
        <p:grpSpPr>
          <a:xfrm>
            <a:off x="5697071" y="304800"/>
            <a:ext cx="1510553" cy="1578721"/>
            <a:chOff x="2985909" y="1071073"/>
            <a:chExt cx="1533835" cy="2555160"/>
          </a:xfrm>
        </p:grpSpPr>
        <p:sp>
          <p:nvSpPr>
            <p:cNvPr id="11" name="Google Shape;585;p43">
              <a:extLst>
                <a:ext uri="{FF2B5EF4-FFF2-40B4-BE49-F238E27FC236}">
                  <a16:creationId xmlns:a16="http://schemas.microsoft.com/office/drawing/2014/main" id="{7DE44CD4-8915-34D3-1822-4B9EBD59143A}"/>
                </a:ext>
              </a:extLst>
            </p:cNvPr>
            <p:cNvSpPr txBox="1">
              <a:spLocks/>
            </p:cNvSpPr>
            <p:nvPr/>
          </p:nvSpPr>
          <p:spPr>
            <a:xfrm>
              <a:off x="3389145" y="1071073"/>
              <a:ext cx="684726" cy="62671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US" sz="3600" dirty="0">
                <a:solidFill>
                  <a:srgbClr val="94B8B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Google Shape;642;p45">
              <a:extLst>
                <a:ext uri="{FF2B5EF4-FFF2-40B4-BE49-F238E27FC236}">
                  <a16:creationId xmlns:a16="http://schemas.microsoft.com/office/drawing/2014/main" id="{612BCA55-E362-5113-4148-2E082C5DDB92}"/>
                </a:ext>
              </a:extLst>
            </p:cNvPr>
            <p:cNvSpPr txBox="1"/>
            <p:nvPr/>
          </p:nvSpPr>
          <p:spPr>
            <a:xfrm>
              <a:off x="2985909" y="2883309"/>
              <a:ext cx="1533835" cy="742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4763" algn="ctr">
                <a:buClr>
                  <a:srgbClr val="000000"/>
                </a:buClr>
                <a:buSzPts val="800"/>
              </a:pPr>
              <a:endParaRPr lang="es-CL" i="1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endParaRPr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6FD28B27-7C23-9989-000D-49185DBA8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5947" y="1717066"/>
              <a:ext cx="1012972" cy="1078044"/>
            </a:xfrm>
            <a:prstGeom prst="rect">
              <a:avLst/>
            </a:prstGeom>
          </p:spPr>
        </p:pic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4A112C8A-18DE-1F9C-8950-6A6C6DDEDDAD}"/>
                </a:ext>
              </a:extLst>
            </p:cNvPr>
            <p:cNvSpPr/>
            <p:nvPr/>
          </p:nvSpPr>
          <p:spPr>
            <a:xfrm>
              <a:off x="3060330" y="1606209"/>
              <a:ext cx="1342356" cy="1342356"/>
            </a:xfrm>
            <a:prstGeom prst="ellipse">
              <a:avLst/>
            </a:prstGeom>
            <a:noFill/>
            <a:ln w="76200">
              <a:solidFill>
                <a:srgbClr val="94B8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1B56279-F225-3C28-A41C-D6CD1BB7ED36}"/>
              </a:ext>
            </a:extLst>
          </p:cNvPr>
          <p:cNvSpPr/>
          <p:nvPr/>
        </p:nvSpPr>
        <p:spPr>
          <a:xfrm>
            <a:off x="239102" y="2020178"/>
            <a:ext cx="2832096" cy="23376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6A4DC4F-49FF-3534-BAFC-323D34161C1C}"/>
              </a:ext>
            </a:extLst>
          </p:cNvPr>
          <p:cNvSpPr/>
          <p:nvPr/>
        </p:nvSpPr>
        <p:spPr>
          <a:xfrm>
            <a:off x="3336400" y="2028090"/>
            <a:ext cx="2280027" cy="2337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r>
              <a:rPr lang="es-CL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Grupo 2</a:t>
            </a:r>
          </a:p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r>
              <a:rPr lang="es-CL" sz="1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septiembre 2026, 18 meses de publicada la ley</a:t>
            </a:r>
          </a:p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PGU y leyes de reparación de 75 años o más.</a:t>
            </a:r>
            <a:endParaRPr lang="es-CL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C1CD39E-3586-589A-B686-D967E1897E4F}"/>
              </a:ext>
            </a:extLst>
          </p:cNvPr>
          <p:cNvSpPr txBox="1"/>
          <p:nvPr/>
        </p:nvSpPr>
        <p:spPr>
          <a:xfrm>
            <a:off x="402976" y="2142107"/>
            <a:ext cx="2698032" cy="1877437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r>
              <a:rPr lang="es-CL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Grupo 1</a:t>
            </a:r>
          </a:p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r>
              <a:rPr lang="es-CL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septiembre 2025, 6 meses de publicada la ley</a:t>
            </a:r>
          </a:p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PGU y leyes de reparación de 82 años o más. </a:t>
            </a:r>
          </a:p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Beneficiarios por Invalidez y Subsidio de Discapacidad</a:t>
            </a:r>
            <a:endParaRPr lang="es-CL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73ED8D-486B-C576-621E-A3DBD0D87067}"/>
              </a:ext>
            </a:extLst>
          </p:cNvPr>
          <p:cNvSpPr txBox="1"/>
          <p:nvPr/>
        </p:nvSpPr>
        <p:spPr>
          <a:xfrm>
            <a:off x="5770362" y="2028090"/>
            <a:ext cx="2698032" cy="2246769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r>
              <a:rPr lang="es-CL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Grupo 3</a:t>
            </a:r>
          </a:p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r>
              <a:rPr lang="es-CL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septiembre 2027, 6 meses de publicada la ley</a:t>
            </a:r>
          </a:p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PGU y leyes de reparación de 65 años o más. </a:t>
            </a:r>
          </a:p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r>
              <a:rPr lang="es-CL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Beneficiarios por Invalidez y Subsidio de Discapacidad</a:t>
            </a:r>
          </a:p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endParaRPr lang="es-CL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2">
                  <a:lumMod val="10000"/>
                  <a:lumOff val="90000"/>
                </a:schemeClr>
              </a:buClr>
              <a:buSzPct val="150000"/>
            </a:pPr>
            <a:endParaRPr lang="es-CL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92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59DF27E-1266-EC4E-9857-DA347231ADDA}"/>
              </a:ext>
            </a:extLst>
          </p:cNvPr>
          <p:cNvSpPr txBox="1"/>
          <p:nvPr/>
        </p:nvSpPr>
        <p:spPr>
          <a:xfrm>
            <a:off x="339365" y="206805"/>
            <a:ext cx="7524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i="1" dirty="0">
                <a:solidFill>
                  <a:srgbClr val="001E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Universo total pensiones leyes reparatorias a marzo 2025: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BF1B16B-E5DB-CE8B-76B5-831EE9D84E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08323"/>
            <a:ext cx="8114832" cy="343870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28D77BB-2E10-D007-21AE-9A2DF4793BBB}"/>
              </a:ext>
            </a:extLst>
          </p:cNvPr>
          <p:cNvSpPr txBox="1"/>
          <p:nvPr/>
        </p:nvSpPr>
        <p:spPr>
          <a:xfrm>
            <a:off x="251012" y="606416"/>
            <a:ext cx="3863787" cy="1169551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Pensionados Exonerados 	59.344</a:t>
            </a:r>
          </a:p>
          <a:p>
            <a:r>
              <a:rPr lang="es-ES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Pensionados </a:t>
            </a:r>
            <a:r>
              <a:rPr lang="es-ES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Valech</a:t>
            </a:r>
            <a:r>
              <a:rPr lang="es-ES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     	22.534</a:t>
            </a:r>
          </a:p>
          <a:p>
            <a:r>
              <a:rPr lang="es-CL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Pensionados Rettig              	   1.492</a:t>
            </a:r>
          </a:p>
          <a:p>
            <a:endParaRPr lang="es-CL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CL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Total                                                              83.370*</a:t>
            </a:r>
          </a:p>
        </p:txBody>
      </p:sp>
      <p:pic>
        <p:nvPicPr>
          <p:cNvPr id="1026" name="Picture 2" descr="La importancia de los adultos mayores en el entorno familiar y social -  Fundación Fepropaz">
            <a:extLst>
              <a:ext uri="{FF2B5EF4-FFF2-40B4-BE49-F238E27FC236}">
                <a16:creationId xmlns:a16="http://schemas.microsoft.com/office/drawing/2014/main" id="{6C7ABA52-3179-4E5A-7A6D-F77824790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554" y="1814511"/>
            <a:ext cx="4903692" cy="275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F877D4D-A483-19ED-508F-E1F5DEE7F6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9882" y="577214"/>
            <a:ext cx="2124635" cy="123729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EC1947D-3AE9-60FF-F73D-B5A88A6F2C7A}"/>
              </a:ext>
            </a:extLst>
          </p:cNvPr>
          <p:cNvSpPr txBox="1"/>
          <p:nvPr/>
        </p:nvSpPr>
        <p:spPr>
          <a:xfrm>
            <a:off x="251011" y="1814512"/>
            <a:ext cx="3863787" cy="2739211"/>
          </a:xfrm>
          <a:prstGeom prst="rect">
            <a:avLst/>
          </a:prstGeom>
          <a:solidFill>
            <a:srgbClr val="FBE6D6"/>
          </a:solidFill>
        </p:spPr>
        <p:txBody>
          <a:bodyPr wrap="square" rtlCol="0">
            <a:spAutoFit/>
          </a:bodyPr>
          <a:lstStyle/>
          <a:p>
            <a:r>
              <a:rPr lang="es-CL" sz="1200" b="1" dirty="0">
                <a:latin typeface="Poppins" panose="00000500000000000000" pitchFamily="2" charset="0"/>
                <a:cs typeface="Poppins" panose="00000500000000000000" pitchFamily="2" charset="0"/>
              </a:rPr>
              <a:t>*Exclusiones: </a:t>
            </a:r>
          </a:p>
          <a:p>
            <a:endParaRPr lang="es-CL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1200" dirty="0">
                <a:latin typeface="Poppins" panose="00000500000000000000" pitchFamily="2" charset="0"/>
                <a:cs typeface="Poppins" panose="00000500000000000000" pitchFamily="2" charset="0"/>
              </a:rPr>
              <a:t>Beneficiarios con pensiones superiores a 1.158.355.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1200" dirty="0">
                <a:latin typeface="Poppins" panose="00000500000000000000" pitchFamily="2" charset="0"/>
                <a:cs typeface="Poppins" panose="00000500000000000000" pitchFamily="2" charset="0"/>
              </a:rPr>
              <a:t>Beneficiarios con pagos en el extranjero (no cumplirían residencia).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1200" dirty="0">
                <a:latin typeface="Poppins" panose="00000500000000000000" pitchFamily="2" charset="0"/>
                <a:cs typeface="Poppins" panose="00000500000000000000" pitchFamily="2" charset="0"/>
              </a:rPr>
              <a:t>Beneficiarios que a la fecha registran PFP superior o no cuentan con RSH.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1200" dirty="0">
                <a:latin typeface="Poppins" panose="00000500000000000000" pitchFamily="2" charset="0"/>
                <a:cs typeface="Poppins" panose="00000500000000000000" pitchFamily="2" charset="0"/>
              </a:rPr>
              <a:t>Beneficiarios Dipreca/Capredena (incompatible con PGU)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1200" dirty="0">
                <a:latin typeface="Poppins" panose="00000500000000000000" pitchFamily="2" charset="0"/>
                <a:cs typeface="Poppins" panose="00000500000000000000" pitchFamily="2" charset="0"/>
              </a:rPr>
              <a:t>Los que no tengan la edad de acuerdo a tramo etario.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L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L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63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BED54-5126-C491-3357-C5204F0E4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1A2B7C1-2557-2488-09FE-F53FD36FCBA8}"/>
              </a:ext>
            </a:extLst>
          </p:cNvPr>
          <p:cNvSpPr txBox="1"/>
          <p:nvPr/>
        </p:nvSpPr>
        <p:spPr>
          <a:xfrm>
            <a:off x="339366" y="177106"/>
            <a:ext cx="752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i="1" dirty="0">
                <a:solidFill>
                  <a:srgbClr val="001E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primeras Tareas antes de la implementación Reforma:</a:t>
            </a:r>
          </a:p>
          <a:p>
            <a:endParaRPr lang="es-CL" sz="2400" b="1" i="1" dirty="0">
              <a:solidFill>
                <a:srgbClr val="001E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A6D8522-CE7E-94E4-D4D9-1A57F8CB088E}"/>
              </a:ext>
            </a:extLst>
          </p:cNvPr>
          <p:cNvSpPr txBox="1"/>
          <p:nvPr/>
        </p:nvSpPr>
        <p:spPr>
          <a:xfrm>
            <a:off x="339366" y="595967"/>
            <a:ext cx="802470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200" dirty="0">
                <a:solidFill>
                  <a:srgbClr val="002060"/>
                </a:solidFill>
              </a:rPr>
              <a:t>Se ha establecido coordinación permanente con la mesa de implementación de Reforma (números beneficiarios; identificar universos por cada ley, revisar potenciales y requisitos en general, mensajerías colillas de pagos, etc.);</a:t>
            </a:r>
          </a:p>
          <a:p>
            <a:endParaRPr lang="es-ES" sz="12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200" dirty="0">
                <a:solidFill>
                  <a:srgbClr val="002060"/>
                </a:solidFill>
              </a:rPr>
              <a:t>Evaluar cambios en documentación de respuestas ciudadanas, (con apoyos normativos);</a:t>
            </a:r>
          </a:p>
          <a:p>
            <a:pPr marL="285750" indent="-285750">
              <a:buFontTx/>
              <a:buChar char="-"/>
            </a:pPr>
            <a:endParaRPr lang="es-ES" sz="12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200" dirty="0">
                <a:solidFill>
                  <a:srgbClr val="002060"/>
                </a:solidFill>
              </a:rPr>
              <a:t>Mesas de trabajo con Subsecretaría de Previsión Social y organismos públicos vinculados al tema de leyes reparatorias (PRAIS; Registro Civil; Ministerio Interior, </a:t>
            </a:r>
            <a:r>
              <a:rPr lang="es-ES" sz="1200" dirty="0" err="1">
                <a:solidFill>
                  <a:srgbClr val="002060"/>
                </a:solidFill>
              </a:rPr>
              <a:t>Minrel</a:t>
            </a:r>
            <a:r>
              <a:rPr lang="es-ES" sz="1200" dirty="0">
                <a:solidFill>
                  <a:srgbClr val="002060"/>
                </a:solidFill>
              </a:rPr>
              <a:t>, DD.H.H; SP, IPS);</a:t>
            </a:r>
          </a:p>
          <a:p>
            <a:pPr marL="285750" indent="-285750">
              <a:buFontTx/>
              <a:buChar char="-"/>
            </a:pPr>
            <a:endParaRPr lang="es-ES" sz="12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200" dirty="0">
                <a:solidFill>
                  <a:srgbClr val="002060"/>
                </a:solidFill>
              </a:rPr>
              <a:t>Informar y orientar a todas las organizaciones de leyes reparatorias, región metropolitana u otras regiones, en la misma oportunidad (en desarrollo evaluación sobre convocar dirigentes);</a:t>
            </a:r>
          </a:p>
          <a:p>
            <a:pPr marL="285750" indent="-285750">
              <a:buFontTx/>
              <a:buChar char="-"/>
            </a:pPr>
            <a:endParaRPr lang="es-ES" sz="12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200" dirty="0">
                <a:solidFill>
                  <a:srgbClr val="002060"/>
                </a:solidFill>
              </a:rPr>
              <a:t>Extender orientación, tanto beneficios y requisitos a través de todo el país, con apoyo de Encargados Regionales de Leyes Reparatorias de las distintas DR de IPS;</a:t>
            </a:r>
          </a:p>
          <a:p>
            <a:pPr marL="285750" indent="-285750">
              <a:buFontTx/>
              <a:buChar char="-"/>
            </a:pPr>
            <a:endParaRPr lang="es-ES" sz="12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200" dirty="0">
                <a:solidFill>
                  <a:srgbClr val="002060"/>
                </a:solidFill>
              </a:rPr>
              <a:t>Capacitación permanente a Centros de Atención Chile Atiende, mediante calendario organizado y fijado por División Clientes, Depto. Desarrollo y Contenidos y jornadas de capacitación niveles centrales a través de Depto. Gestión de Personas.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2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200" dirty="0">
                <a:solidFill>
                  <a:srgbClr val="002060"/>
                </a:solidFill>
              </a:rPr>
              <a:t>Folletería y plan comunicacional de apoyo, y distintos medios de difusión en desarrollo.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200" dirty="0">
              <a:solidFill>
                <a:srgbClr val="002060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50540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221AA6A-14A3-4CB1-A46D-4BBC72A28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0AE14C-E4C7-F465-669E-ADFB9E46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243" y="112664"/>
            <a:ext cx="5277649" cy="1158046"/>
          </a:xfrm>
        </p:spPr>
        <p:txBody>
          <a:bodyPr>
            <a:normAutofit/>
          </a:bodyPr>
          <a:lstStyle/>
          <a:p>
            <a:r>
              <a:rPr lang="es-CL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ACTIVIDADES 2025-2027</a:t>
            </a:r>
            <a:endParaRPr lang="es-CL" sz="2000" b="1" dirty="0">
              <a:solidFill>
                <a:schemeClr val="accent1"/>
              </a:solidFill>
            </a:endParaRPr>
          </a:p>
        </p:txBody>
      </p:sp>
      <p:pic>
        <p:nvPicPr>
          <p:cNvPr id="6" name="Imagen 5" descr="Imagen que contiene juguete, lego, camino, hombre&#10;&#10;Descripción generada automáticamente">
            <a:extLst>
              <a:ext uri="{FF2B5EF4-FFF2-40B4-BE49-F238E27FC236}">
                <a16:creationId xmlns:a16="http://schemas.microsoft.com/office/drawing/2014/main" id="{B3B16707-57C9-2085-A7F3-98C6AF8F9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327" t="5366" r="9275" b="7917"/>
          <a:stretch/>
        </p:blipFill>
        <p:spPr>
          <a:xfrm>
            <a:off x="233083" y="133062"/>
            <a:ext cx="2678728" cy="1668844"/>
          </a:xfrm>
          <a:prstGeom prst="rect">
            <a:avLst/>
          </a:prstGeom>
        </p:spPr>
      </p:pic>
      <p:pic>
        <p:nvPicPr>
          <p:cNvPr id="3" name="Picture 2" descr="Texto&#10;&#10;El contenido generado por IA puede ser incorrecto.">
            <a:extLst>
              <a:ext uri="{FF2B5EF4-FFF2-40B4-BE49-F238E27FC236}">
                <a16:creationId xmlns:a16="http://schemas.microsoft.com/office/drawing/2014/main" id="{CA3AF2F5-ABDF-DCA9-BB0C-36154EFAB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635" y="1934968"/>
            <a:ext cx="2596759" cy="195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Un conjunto de letras blancas en fondo azul&#10;&#10;El contenido generado por IA puede ser incorrecto.">
            <a:extLst>
              <a:ext uri="{FF2B5EF4-FFF2-40B4-BE49-F238E27FC236}">
                <a16:creationId xmlns:a16="http://schemas.microsoft.com/office/drawing/2014/main" id="{C1580796-DE5E-763B-C20D-9FF41DC83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51" y="3894709"/>
            <a:ext cx="2678727" cy="843799"/>
          </a:xfrm>
          <a:prstGeom prst="rect">
            <a:avLst/>
          </a:prstGeom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CD821FD-809B-55F6-F4DC-F4526F85A0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7139"/>
              </p:ext>
            </p:extLst>
          </p:nvPr>
        </p:nvGraphicFramePr>
        <p:xfrm>
          <a:off x="3253910" y="1181552"/>
          <a:ext cx="5277649" cy="3695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BE2D7C4-C1A1-11CD-362C-23C5ED530435}"/>
              </a:ext>
            </a:extLst>
          </p:cNvPr>
          <p:cNvCxnSpPr/>
          <p:nvPr/>
        </p:nvCxnSpPr>
        <p:spPr>
          <a:xfrm>
            <a:off x="5020235" y="4243086"/>
            <a:ext cx="340659" cy="519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718883F-5734-DC0B-3742-D07B9A860EFA}"/>
              </a:ext>
            </a:extLst>
          </p:cNvPr>
          <p:cNvCxnSpPr/>
          <p:nvPr/>
        </p:nvCxnSpPr>
        <p:spPr>
          <a:xfrm>
            <a:off x="5495365" y="47630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ector recto 10">
            <a:extLst>
              <a:ext uri="{FF2B5EF4-FFF2-40B4-BE49-F238E27FC236}">
                <a16:creationId xmlns:a16="http://schemas.microsoft.com/office/drawing/2014/main" id="{22960444-43FA-D501-D450-81A11C4C7A2B}"/>
              </a:ext>
            </a:extLst>
          </p:cNvPr>
          <p:cNvSpPr/>
          <p:nvPr/>
        </p:nvSpPr>
        <p:spPr>
          <a:xfrm>
            <a:off x="5360894" y="4763038"/>
            <a:ext cx="278320" cy="0"/>
          </a:xfrm>
          <a:prstGeom prst="line">
            <a:avLst/>
          </a:prstGeom>
        </p:spPr>
        <p:style>
          <a:lnRef idx="2">
            <a:schemeClr val="accent5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442E5FA-FFAE-80AB-68AC-A91105946297}"/>
              </a:ext>
            </a:extLst>
          </p:cNvPr>
          <p:cNvSpPr txBox="1"/>
          <p:nvPr/>
        </p:nvSpPr>
        <p:spPr>
          <a:xfrm>
            <a:off x="5663129" y="4600008"/>
            <a:ext cx="158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+mn-lt"/>
              </a:rPr>
              <a:t>APOYO MESA SPS</a:t>
            </a:r>
          </a:p>
          <a:p>
            <a:r>
              <a:rPr lang="es-ES" sz="1200" dirty="0">
                <a:latin typeface="+mn-lt"/>
              </a:rPr>
              <a:t>(externo</a:t>
            </a:r>
            <a:r>
              <a:rPr lang="es-ES" sz="1200" b="1" dirty="0">
                <a:latin typeface="+mn-lt"/>
              </a:rPr>
              <a:t>)</a:t>
            </a:r>
            <a:endParaRPr lang="es-CL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1695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59DF27E-1266-EC4E-9857-DA347231ADDA}"/>
              </a:ext>
            </a:extLst>
          </p:cNvPr>
          <p:cNvSpPr txBox="1"/>
          <p:nvPr/>
        </p:nvSpPr>
        <p:spPr>
          <a:xfrm>
            <a:off x="339366" y="177106"/>
            <a:ext cx="7524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IPS y la Reforma Previsional · Ley Nº21.735</a:t>
            </a:r>
          </a:p>
        </p:txBody>
      </p:sp>
      <p:sp>
        <p:nvSpPr>
          <p:cNvPr id="3" name="Google Shape;642;p45">
            <a:extLst>
              <a:ext uri="{FF2B5EF4-FFF2-40B4-BE49-F238E27FC236}">
                <a16:creationId xmlns:a16="http://schemas.microsoft.com/office/drawing/2014/main" id="{C5C2B001-F478-38C7-3373-E036EE7E90F1}"/>
              </a:ext>
            </a:extLst>
          </p:cNvPr>
          <p:cNvSpPr txBox="1"/>
          <p:nvPr/>
        </p:nvSpPr>
        <p:spPr>
          <a:xfrm>
            <a:off x="757856" y="116303"/>
            <a:ext cx="88046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endParaRPr kumimoji="0" lang="es-CL" sz="1800" b="0" i="1" u="none" strike="noStrike" kern="0" cap="none" spc="0" normalizeH="0" baseline="0" noProof="0">
              <a:ln>
                <a:noFill/>
              </a:ln>
              <a:solidFill>
                <a:srgbClr val="94B8BE"/>
              </a:solidFill>
              <a:effectLst/>
              <a:uLnTx/>
              <a:uFillTx/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3D2287-5DE9-BB76-7A79-E090BACF4213}"/>
              </a:ext>
            </a:extLst>
          </p:cNvPr>
          <p:cNvSpPr txBox="1"/>
          <p:nvPr/>
        </p:nvSpPr>
        <p:spPr>
          <a:xfrm>
            <a:off x="448574" y="638771"/>
            <a:ext cx="8526727" cy="2492990"/>
          </a:xfrm>
          <a:prstGeom prst="rect">
            <a:avLst/>
          </a:prstGeom>
          <a:solidFill>
            <a:srgbClr val="94B8BE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¿</a:t>
            </a:r>
            <a:r>
              <a:rPr kumimoji="0" lang="es-C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Dónde puedes informarte </a:t>
            </a: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más?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Está disponible en SOMOS una sección dedicada a la Reforma Previsional, con material oficial y Preguntas Frecuentes para apoyar su trabajo en los canales: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Accede aquí: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D1E08F-0BBC-4C0E-7FC4-A1A213906B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428" y="1876141"/>
            <a:ext cx="737873" cy="73435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402877E-5C39-D164-00E1-BD45CB54377B}"/>
              </a:ext>
            </a:extLst>
          </p:cNvPr>
          <p:cNvSpPr txBox="1"/>
          <p:nvPr/>
        </p:nvSpPr>
        <p:spPr>
          <a:xfrm>
            <a:off x="1262800" y="2717242"/>
            <a:ext cx="711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>
                  <a:lumMod val="10000"/>
                  <a:lumOff val="90000"/>
                </a:srgbClr>
              </a:buClr>
              <a:buSzPct val="150000"/>
              <a:buFont typeface="Arial"/>
              <a:buNone/>
              <a:tabLst/>
              <a:defRPr/>
            </a:pPr>
            <a:r>
              <a:rPr kumimoji="0" lang="es-CL" sz="14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https://somos.ips.chileatiende.gob.cl/conectados/fichas-308/ips-y-la-reforma-previsional</a:t>
            </a:r>
            <a:r>
              <a:rPr kumimoji="0" lang="es-CL" sz="14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</a:p>
        </p:txBody>
      </p:sp>
      <p:pic>
        <p:nvPicPr>
          <p:cNvPr id="1026" name="Picture 2" descr="Estrategia de comunicación ejemplos inspiradores para tu negocio">
            <a:extLst>
              <a:ext uri="{FF2B5EF4-FFF2-40B4-BE49-F238E27FC236}">
                <a16:creationId xmlns:a16="http://schemas.microsoft.com/office/drawing/2014/main" id="{C0FCEE02-2E0C-B9EF-FB3D-EE1597ACB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860" y="3192564"/>
            <a:ext cx="3872752" cy="130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153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El contenido generado por IA puede ser incorrecto.">
            <a:extLst>
              <a:ext uri="{FF2B5EF4-FFF2-40B4-BE49-F238E27FC236}">
                <a16:creationId xmlns:a16="http://schemas.microsoft.com/office/drawing/2014/main" id="{DE9BD06A-E662-7639-CDDF-250EE259E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0" y="179294"/>
            <a:ext cx="3047998" cy="110679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AEE862F-5E72-2BAA-D6D2-01C21BB9DCCD}"/>
              </a:ext>
            </a:extLst>
          </p:cNvPr>
          <p:cNvSpPr txBox="1"/>
          <p:nvPr/>
        </p:nvSpPr>
        <p:spPr>
          <a:xfrm>
            <a:off x="53788" y="1807026"/>
            <a:ext cx="3048000" cy="738664"/>
          </a:xfrm>
          <a:prstGeom prst="rect">
            <a:avLst/>
          </a:prstGeom>
          <a:solidFill>
            <a:srgbClr val="FBE6D6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AMPLIACIÓN DE COBERTURA PARA POSTULAR A  PGU LEYES REPARATORIAS</a:t>
            </a:r>
            <a:endParaRPr lang="es-CL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AA1CB4B-94CA-8430-7083-BEB72FA31630}"/>
              </a:ext>
            </a:extLst>
          </p:cNvPr>
          <p:cNvSpPr txBox="1"/>
          <p:nvPr/>
        </p:nvSpPr>
        <p:spPr>
          <a:xfrm>
            <a:off x="3208523" y="179294"/>
            <a:ext cx="4088748" cy="2677656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Resolvemos dudas:</a:t>
            </a:r>
          </a:p>
          <a:p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Para conocer requisitos de acceso a la PGU y desde cuándo podrán solicitar el beneficio, infórmate y consulta en:</a:t>
            </a:r>
          </a:p>
          <a:p>
            <a:endParaRPr lang="es-E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www.pensionesparachile.cl</a:t>
            </a:r>
          </a:p>
          <a:p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www.chileatiende.cl</a:t>
            </a:r>
          </a:p>
          <a:p>
            <a:r>
              <a:rPr lang="es-ES" dirty="0" err="1">
                <a:solidFill>
                  <a:schemeClr val="accent5">
                    <a:lumMod val="50000"/>
                  </a:schemeClr>
                </a:solidFill>
              </a:rPr>
              <a:t>Call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 Center 101</a:t>
            </a:r>
          </a:p>
          <a:p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Sucursales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</a:rPr>
              <a:t>ChileAtiende</a:t>
            </a: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Redes sociales @ChileAtiende</a:t>
            </a:r>
          </a:p>
          <a:p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ACC47C1-6CD7-1422-FE2C-849B5DA72511}"/>
              </a:ext>
            </a:extLst>
          </p:cNvPr>
          <p:cNvSpPr txBox="1"/>
          <p:nvPr/>
        </p:nvSpPr>
        <p:spPr>
          <a:xfrm>
            <a:off x="53789" y="1283806"/>
            <a:ext cx="3047999" cy="523220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PENSIÓN GARANTIZADA UNIVERSAL </a:t>
            </a:r>
            <a:endParaRPr lang="es-C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4126BA2-3D45-3C8A-FCD7-FBF96F62CC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5782" y="2246798"/>
            <a:ext cx="779088" cy="420836"/>
          </a:xfrm>
          <a:prstGeom prst="rect">
            <a:avLst/>
          </a:prstGeom>
        </p:spPr>
      </p:pic>
      <p:pic>
        <p:nvPicPr>
          <p:cNvPr id="2050" name="Picture 2" descr="Cuántas formas hay de solicitar la PGU? revisa cómo hacer el trámite si  tienes más de 65 años">
            <a:extLst>
              <a:ext uri="{FF2B5EF4-FFF2-40B4-BE49-F238E27FC236}">
                <a16:creationId xmlns:a16="http://schemas.microsoft.com/office/drawing/2014/main" id="{D59A37D6-5292-4115-06B2-BD7787947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3" y="2545690"/>
            <a:ext cx="3048002" cy="187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blioteca del Congreso Nacional - 🔴Publicada Ley 21.735 | Crea un nuevo  sistema mixto de pensiones y un seguro social en el pilar contributivo,  mejora la Pensión Garantizada Universal y establece beneficios">
            <a:extLst>
              <a:ext uri="{FF2B5EF4-FFF2-40B4-BE49-F238E27FC236}">
                <a16:creationId xmlns:a16="http://schemas.microsoft.com/office/drawing/2014/main" id="{E687C69B-9B9B-C92C-820B-DED2EAFED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523" y="2899154"/>
            <a:ext cx="408874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812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43"/>
          <p:cNvSpPr txBox="1">
            <a:spLocks noGrp="1"/>
          </p:cNvSpPr>
          <p:nvPr>
            <p:ph type="ctrTitle"/>
          </p:nvPr>
        </p:nvSpPr>
        <p:spPr>
          <a:xfrm>
            <a:off x="405000" y="1350000"/>
            <a:ext cx="4135800" cy="20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 b="1" dirty="0">
                <a:latin typeface="Poppins" pitchFamily="2" charset="77"/>
                <a:cs typeface="Poppins" pitchFamily="2" charset="77"/>
              </a:rPr>
              <a:t>Gracias!</a:t>
            </a:r>
            <a:endParaRPr sz="6200" b="1" dirty="0"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3" name="Google Shape;965;p37">
            <a:extLst>
              <a:ext uri="{FF2B5EF4-FFF2-40B4-BE49-F238E27FC236}">
                <a16:creationId xmlns:a16="http://schemas.microsoft.com/office/drawing/2014/main" id="{87AF8ED8-34DD-DF47-BD3C-FEF80727EA8A}"/>
              </a:ext>
            </a:extLst>
          </p:cNvPr>
          <p:cNvCxnSpPr/>
          <p:nvPr/>
        </p:nvCxnSpPr>
        <p:spPr>
          <a:xfrm rot="10800000" flipH="1">
            <a:off x="539875" y="3667297"/>
            <a:ext cx="3842100" cy="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963;p37">
            <a:extLst>
              <a:ext uri="{FF2B5EF4-FFF2-40B4-BE49-F238E27FC236}">
                <a16:creationId xmlns:a16="http://schemas.microsoft.com/office/drawing/2014/main" id="{3DD4688C-B94D-7647-9AAC-6DD80F41579E}"/>
              </a:ext>
            </a:extLst>
          </p:cNvPr>
          <p:cNvSpPr txBox="1">
            <a:spLocks/>
          </p:cNvSpPr>
          <p:nvPr/>
        </p:nvSpPr>
        <p:spPr>
          <a:xfrm>
            <a:off x="440858" y="3764595"/>
            <a:ext cx="5349532" cy="105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Poppins"/>
              <a:buNone/>
              <a:defRPr sz="52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"/>
              <a:buNone/>
              <a:defRPr sz="5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s-ES" sz="1400" b="0" dirty="0" err="1"/>
              <a:t>Subdepartamento</a:t>
            </a:r>
            <a:r>
              <a:rPr lang="es-ES" sz="1400" b="0" dirty="0"/>
              <a:t> Leyes Reparatorias </a:t>
            </a:r>
          </a:p>
          <a:p>
            <a:r>
              <a:rPr lang="es-ES" sz="1400" b="0" dirty="0"/>
              <a:t>Depto. Gestión beneficios</a:t>
            </a:r>
          </a:p>
          <a:p>
            <a:r>
              <a:rPr lang="es-ES" sz="1400" b="0" dirty="0"/>
              <a:t>División Beneficios</a:t>
            </a:r>
          </a:p>
          <a:p>
            <a:r>
              <a:rPr lang="es-ES" sz="1400" b="0" dirty="0"/>
              <a:t>Instituto de Previsión Social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84D9747-38F3-3388-F031-8D39ADD36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390" y="248267"/>
            <a:ext cx="1058645" cy="50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BC2A929-0B9C-2B4E-9A82-6D5D1D577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8" y="1631550"/>
            <a:ext cx="3382652" cy="1880400"/>
          </a:xfrm>
        </p:spPr>
        <p:txBody>
          <a:bodyPr/>
          <a:lstStyle/>
          <a:p>
            <a:r>
              <a:rPr lang="es-CL" sz="2400" dirty="0"/>
              <a:t>¿Qué y cuáles son las leyes reparatorias?</a:t>
            </a:r>
          </a:p>
        </p:txBody>
      </p:sp>
      <p:pic>
        <p:nvPicPr>
          <p:cNvPr id="1026" name="Picture 2" descr="Día de los Derechos Humanos - Sábado, 10 de diciembre">
            <a:extLst>
              <a:ext uri="{FF2B5EF4-FFF2-40B4-BE49-F238E27FC236}">
                <a16:creationId xmlns:a16="http://schemas.microsoft.com/office/drawing/2014/main" id="{6B651DAD-65E9-B34F-FC4B-8EC709293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6847"/>
            <a:ext cx="4572000" cy="459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11A1BB6C-B8D0-B80E-2981-2CBA1862B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82" y="0"/>
            <a:ext cx="1022700" cy="54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9A63308-C622-0376-E575-98E999D37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19" y="42443"/>
            <a:ext cx="10227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23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1046;p40">
            <a:extLst>
              <a:ext uri="{FF2B5EF4-FFF2-40B4-BE49-F238E27FC236}">
                <a16:creationId xmlns:a16="http://schemas.microsoft.com/office/drawing/2014/main" id="{F2F3D38E-FB09-0F49-9110-452E74F1E924}"/>
              </a:ext>
            </a:extLst>
          </p:cNvPr>
          <p:cNvSpPr txBox="1">
            <a:spLocks/>
          </p:cNvSpPr>
          <p:nvPr/>
        </p:nvSpPr>
        <p:spPr>
          <a:xfrm>
            <a:off x="163032" y="812130"/>
            <a:ext cx="4155776" cy="3447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1800" dirty="0">
                <a:solidFill>
                  <a:srgbClr val="002060"/>
                </a:solidFill>
              </a:rPr>
              <a:t>Leyes exonerados políticos</a:t>
            </a:r>
          </a:p>
          <a:p>
            <a:r>
              <a:rPr lang="es-CL" sz="1800" b="0" dirty="0">
                <a:solidFill>
                  <a:srgbClr val="002060"/>
                </a:solidFill>
              </a:rPr>
              <a:t>                        19.234</a:t>
            </a:r>
          </a:p>
          <a:p>
            <a:endParaRPr lang="es-CL" sz="18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CL" sz="18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1800" dirty="0">
                <a:solidFill>
                  <a:srgbClr val="002060"/>
                </a:solidFill>
              </a:rPr>
              <a:t>Leyes Prisión Política y Tortura</a:t>
            </a:r>
          </a:p>
          <a:p>
            <a:r>
              <a:rPr lang="es-CL" sz="1800" dirty="0">
                <a:solidFill>
                  <a:srgbClr val="002060"/>
                </a:solidFill>
              </a:rPr>
              <a:t>                         </a:t>
            </a:r>
            <a:r>
              <a:rPr lang="es-CL" sz="1800" b="0" dirty="0">
                <a:solidFill>
                  <a:srgbClr val="002060"/>
                </a:solidFill>
              </a:rPr>
              <a:t>19.992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CL" sz="18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CL" sz="18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CL" sz="18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1800" dirty="0">
                <a:solidFill>
                  <a:srgbClr val="002060"/>
                </a:solidFill>
              </a:rPr>
              <a:t>Leyes para familiares de Detenidos Desaparecidos</a:t>
            </a:r>
          </a:p>
          <a:p>
            <a:r>
              <a:rPr lang="es-CL" sz="1600" b="0" dirty="0">
                <a:solidFill>
                  <a:srgbClr val="002060"/>
                </a:solidFill>
              </a:rPr>
              <a:t>                          19.123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1093B57-727E-4147-81F2-0684A83DFE20}"/>
              </a:ext>
            </a:extLst>
          </p:cNvPr>
          <p:cNvSpPr/>
          <p:nvPr/>
        </p:nvSpPr>
        <p:spPr>
          <a:xfrm>
            <a:off x="125506" y="4748958"/>
            <a:ext cx="6333839" cy="394542"/>
          </a:xfrm>
          <a:prstGeom prst="rect">
            <a:avLst/>
          </a:prstGeom>
          <a:solidFill>
            <a:srgbClr val="FBE5D6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E7F07CC-B29C-0440-ABEC-F048AD41CDBD}"/>
              </a:ext>
            </a:extLst>
          </p:cNvPr>
          <p:cNvGrpSpPr/>
          <p:nvPr/>
        </p:nvGrpSpPr>
        <p:grpSpPr>
          <a:xfrm>
            <a:off x="395456" y="4768471"/>
            <a:ext cx="408352" cy="333379"/>
            <a:chOff x="8244678" y="4316106"/>
            <a:chExt cx="408352" cy="333379"/>
          </a:xfrm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86A3E317-E0D4-184A-9A40-7CCD26F119C5}"/>
                </a:ext>
              </a:extLst>
            </p:cNvPr>
            <p:cNvSpPr/>
            <p:nvPr/>
          </p:nvSpPr>
          <p:spPr>
            <a:xfrm>
              <a:off x="8244678" y="4316106"/>
              <a:ext cx="408352" cy="333379"/>
            </a:xfrm>
            <a:prstGeom prst="rect">
              <a:avLst/>
            </a:prstGeom>
            <a:solidFill>
              <a:srgbClr val="F8CBAD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/>
            </a:p>
          </p:txBody>
        </p:sp>
        <p:pic>
          <p:nvPicPr>
            <p:cNvPr id="44" name="Imagen 10">
              <a:extLst>
                <a:ext uri="{FF2B5EF4-FFF2-40B4-BE49-F238E27FC236}">
                  <a16:creationId xmlns:a16="http://schemas.microsoft.com/office/drawing/2014/main" id="{B1ED37FF-9FBD-B944-BF86-AD08C212FF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8953" y="4334319"/>
              <a:ext cx="292465" cy="284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Google Shape;1064;p42">
            <a:extLst>
              <a:ext uri="{FF2B5EF4-FFF2-40B4-BE49-F238E27FC236}">
                <a16:creationId xmlns:a16="http://schemas.microsoft.com/office/drawing/2014/main" id="{4E1E7095-3005-8347-80FF-DDB32383F70E}"/>
              </a:ext>
            </a:extLst>
          </p:cNvPr>
          <p:cNvSpPr txBox="1"/>
          <p:nvPr/>
        </p:nvSpPr>
        <p:spPr>
          <a:xfrm>
            <a:off x="952992" y="4880475"/>
            <a:ext cx="5247027" cy="21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sz="1200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Observaciones: Todos los plazos de postulación están cerrados.</a:t>
            </a:r>
          </a:p>
        </p:txBody>
      </p:sp>
      <p:pic>
        <p:nvPicPr>
          <p:cNvPr id="1028" name="Picture 4" descr="Informe Rettig - Memoria Chilena, Biblioteca Nacional de Chile">
            <a:extLst>
              <a:ext uri="{FF2B5EF4-FFF2-40B4-BE49-F238E27FC236}">
                <a16:creationId xmlns:a16="http://schemas.microsoft.com/office/drawing/2014/main" id="{2DCC20A5-8DF4-8E89-A31A-01F7BFDC2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89" y="2249740"/>
            <a:ext cx="2000957" cy="238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r qué y para qué un grupo de constituyentes busca abrir el secreto de la comisión  Valech? - La Tercera">
            <a:extLst>
              <a:ext uri="{FF2B5EF4-FFF2-40B4-BE49-F238E27FC236}">
                <a16:creationId xmlns:a16="http://schemas.microsoft.com/office/drawing/2014/main" id="{9D89FD46-203C-5F01-7A0B-4BA9569AB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09" y="2249740"/>
            <a:ext cx="2171543" cy="238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ile 1970-1973: la revolución desarmada - El Porteño">
            <a:extLst>
              <a:ext uri="{FF2B5EF4-FFF2-40B4-BE49-F238E27FC236}">
                <a16:creationId xmlns:a16="http://schemas.microsoft.com/office/drawing/2014/main" id="{51C3438E-F923-61AF-2B9B-1795D6861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10" y="681318"/>
            <a:ext cx="4332036" cy="14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723D3A-8AF1-D03A-B8E9-285684104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06" y="116541"/>
            <a:ext cx="998522" cy="56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90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1D18A-1553-6C52-74B6-1D92BD570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BD50CBD7-603C-4AFA-46B6-0DABDEF1B1DD}"/>
              </a:ext>
            </a:extLst>
          </p:cNvPr>
          <p:cNvSpPr txBox="1"/>
          <p:nvPr/>
        </p:nvSpPr>
        <p:spPr>
          <a:xfrm>
            <a:off x="331335" y="1144425"/>
            <a:ext cx="4913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" sz="4000" b="1" kern="1200" dirty="0">
                <a:solidFill>
                  <a:schemeClr val="bg1">
                    <a:lumMod val="95000"/>
                  </a:schemeClr>
                </a:solidFill>
                <a:latin typeface="Poppins" pitchFamily="2" charset="77"/>
                <a:ea typeface="+mn-ea"/>
                <a:cs typeface="Poppins" pitchFamily="2" charset="77"/>
              </a:rPr>
              <a:t>Leyes de Exonerados  (as) Políticos (as)</a:t>
            </a:r>
            <a:endParaRPr lang="es-ES" sz="2800" kern="1200" dirty="0">
              <a:solidFill>
                <a:schemeClr val="bg1">
                  <a:lumMod val="95000"/>
                </a:schemeClr>
              </a:solidFill>
              <a:latin typeface="Poppins" pitchFamily="2" charset="77"/>
              <a:ea typeface="+mn-ea"/>
              <a:cs typeface="Poppins" pitchFamily="2" charset="77"/>
            </a:endParaRPr>
          </a:p>
        </p:txBody>
      </p:sp>
      <p:grpSp>
        <p:nvGrpSpPr>
          <p:cNvPr id="11" name="Google Shape;20;p2">
            <a:extLst>
              <a:ext uri="{FF2B5EF4-FFF2-40B4-BE49-F238E27FC236}">
                <a16:creationId xmlns:a16="http://schemas.microsoft.com/office/drawing/2014/main" id="{E89B5BEC-8DFF-9DF7-EE13-FEDC44A10928}"/>
              </a:ext>
            </a:extLst>
          </p:cNvPr>
          <p:cNvGrpSpPr/>
          <p:nvPr/>
        </p:nvGrpSpPr>
        <p:grpSpPr>
          <a:xfrm>
            <a:off x="687657" y="842503"/>
            <a:ext cx="758574" cy="51433"/>
            <a:chOff x="-85925" y="596334"/>
            <a:chExt cx="1072492" cy="35700"/>
          </a:xfrm>
        </p:grpSpPr>
        <p:sp>
          <p:nvSpPr>
            <p:cNvPr id="12" name="Google Shape;21;p2">
              <a:extLst>
                <a:ext uri="{FF2B5EF4-FFF2-40B4-BE49-F238E27FC236}">
                  <a16:creationId xmlns:a16="http://schemas.microsoft.com/office/drawing/2014/main" id="{ADA147C6-E990-B844-2122-317E23F523A6}"/>
                </a:ext>
              </a:extLst>
            </p:cNvPr>
            <p:cNvSpPr/>
            <p:nvPr/>
          </p:nvSpPr>
          <p:spPr>
            <a:xfrm>
              <a:off x="-85925" y="596483"/>
              <a:ext cx="484800" cy="35400"/>
            </a:xfrm>
            <a:prstGeom prst="rect">
              <a:avLst/>
            </a:prstGeom>
            <a:solidFill>
              <a:srgbClr val="0075B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13" name="Google Shape;22;p2">
              <a:extLst>
                <a:ext uri="{FF2B5EF4-FFF2-40B4-BE49-F238E27FC236}">
                  <a16:creationId xmlns:a16="http://schemas.microsoft.com/office/drawing/2014/main" id="{10AFE444-A907-4880-D2F5-DD369F798430}"/>
                </a:ext>
              </a:extLst>
            </p:cNvPr>
            <p:cNvSpPr/>
            <p:nvPr/>
          </p:nvSpPr>
          <p:spPr>
            <a:xfrm>
              <a:off x="398867" y="596334"/>
              <a:ext cx="587700" cy="35700"/>
            </a:xfrm>
            <a:prstGeom prst="rect">
              <a:avLst/>
            </a:prstGeom>
            <a:solidFill>
              <a:srgbClr val="E94D4D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D1F5F3B1-E6BD-C948-8236-422C2483B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6" y="174319"/>
            <a:ext cx="1101396" cy="56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20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1046;p40">
            <a:extLst>
              <a:ext uri="{FF2B5EF4-FFF2-40B4-BE49-F238E27FC236}">
                <a16:creationId xmlns:a16="http://schemas.microsoft.com/office/drawing/2014/main" id="{F2F3D38E-FB09-0F49-9110-452E74F1E924}"/>
              </a:ext>
            </a:extLst>
          </p:cNvPr>
          <p:cNvSpPr txBox="1">
            <a:spLocks/>
          </p:cNvSpPr>
          <p:nvPr/>
        </p:nvSpPr>
        <p:spPr>
          <a:xfrm>
            <a:off x="743117" y="704843"/>
            <a:ext cx="778932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"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Leyes publicadas de exonerados (as) políticos (as)</a:t>
            </a:r>
          </a:p>
        </p:txBody>
      </p:sp>
      <p:sp>
        <p:nvSpPr>
          <p:cNvPr id="88" name="Google Shape;1064;p42">
            <a:extLst>
              <a:ext uri="{FF2B5EF4-FFF2-40B4-BE49-F238E27FC236}">
                <a16:creationId xmlns:a16="http://schemas.microsoft.com/office/drawing/2014/main" id="{4349367D-0EA3-134E-A18E-7C05D67BC40A}"/>
              </a:ext>
            </a:extLst>
          </p:cNvPr>
          <p:cNvSpPr txBox="1"/>
          <p:nvPr/>
        </p:nvSpPr>
        <p:spPr>
          <a:xfrm>
            <a:off x="803662" y="944750"/>
            <a:ext cx="7747905" cy="306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None/>
              <a:tabLst/>
              <a:defRPr/>
            </a:pP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Ley Nº 19.234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, de 1993</a:t>
            </a:r>
          </a:p>
          <a:p>
            <a:pPr marL="1524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1524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None/>
              <a:tabLst/>
              <a:defRPr/>
            </a:pP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Nº 19.582, 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de 1998, modificación a ley N°19.234 (acceden más personas, sin embargo, no todos cumplen requisitos)</a:t>
            </a:r>
          </a:p>
          <a:p>
            <a:pPr marL="1524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1524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None/>
              <a:tabLst/>
              <a:defRPr/>
            </a:pP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Nº19.88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1, de 2003, (ampliación de plazo solamente)</a:t>
            </a:r>
          </a:p>
          <a:p>
            <a:pPr marL="1524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None/>
              <a:tabLst/>
              <a:defRPr/>
            </a:pP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ECEEF3B-F6A1-2744-A0DA-5BCEAB995FEA}"/>
              </a:ext>
            </a:extLst>
          </p:cNvPr>
          <p:cNvGrpSpPr/>
          <p:nvPr/>
        </p:nvGrpSpPr>
        <p:grpSpPr>
          <a:xfrm>
            <a:off x="592433" y="1569338"/>
            <a:ext cx="125190" cy="127859"/>
            <a:chOff x="554452" y="1495236"/>
            <a:chExt cx="125190" cy="127859"/>
          </a:xfrm>
        </p:grpSpPr>
        <p:sp>
          <p:nvSpPr>
            <p:cNvPr id="23" name="Google Shape;1265;p44">
              <a:extLst>
                <a:ext uri="{FF2B5EF4-FFF2-40B4-BE49-F238E27FC236}">
                  <a16:creationId xmlns:a16="http://schemas.microsoft.com/office/drawing/2014/main" id="{E490D73F-9060-9946-AF4C-BEEBB9CB2FF2}"/>
                </a:ext>
              </a:extLst>
            </p:cNvPr>
            <p:cNvSpPr/>
            <p:nvPr/>
          </p:nvSpPr>
          <p:spPr>
            <a:xfrm>
              <a:off x="554452" y="1495236"/>
              <a:ext cx="67649" cy="127859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266;p44">
              <a:extLst>
                <a:ext uri="{FF2B5EF4-FFF2-40B4-BE49-F238E27FC236}">
                  <a16:creationId xmlns:a16="http://schemas.microsoft.com/office/drawing/2014/main" id="{C707F6FA-F953-6E40-9B58-A276D2790AAA}"/>
                </a:ext>
              </a:extLst>
            </p:cNvPr>
            <p:cNvSpPr/>
            <p:nvPr/>
          </p:nvSpPr>
          <p:spPr>
            <a:xfrm>
              <a:off x="583009" y="1495236"/>
              <a:ext cx="68136" cy="127859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267;p44">
              <a:extLst>
                <a:ext uri="{FF2B5EF4-FFF2-40B4-BE49-F238E27FC236}">
                  <a16:creationId xmlns:a16="http://schemas.microsoft.com/office/drawing/2014/main" id="{9BD76495-0DA9-3E43-AD75-80B6505B02ED}"/>
                </a:ext>
              </a:extLst>
            </p:cNvPr>
            <p:cNvSpPr/>
            <p:nvPr/>
          </p:nvSpPr>
          <p:spPr>
            <a:xfrm>
              <a:off x="611993" y="1495236"/>
              <a:ext cx="67649" cy="127859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289C10D8-8940-7244-B92D-E424EAFC0760}"/>
              </a:ext>
            </a:extLst>
          </p:cNvPr>
          <p:cNvGrpSpPr/>
          <p:nvPr/>
        </p:nvGrpSpPr>
        <p:grpSpPr>
          <a:xfrm>
            <a:off x="623402" y="2162003"/>
            <a:ext cx="125190" cy="127859"/>
            <a:chOff x="554452" y="1495236"/>
            <a:chExt cx="125190" cy="127859"/>
          </a:xfrm>
        </p:grpSpPr>
        <p:sp>
          <p:nvSpPr>
            <p:cNvPr id="27" name="Google Shape;1265;p44">
              <a:extLst>
                <a:ext uri="{FF2B5EF4-FFF2-40B4-BE49-F238E27FC236}">
                  <a16:creationId xmlns:a16="http://schemas.microsoft.com/office/drawing/2014/main" id="{5DA2F8BF-4B90-CB45-8096-F1679B5D01B5}"/>
                </a:ext>
              </a:extLst>
            </p:cNvPr>
            <p:cNvSpPr/>
            <p:nvPr/>
          </p:nvSpPr>
          <p:spPr>
            <a:xfrm>
              <a:off x="554452" y="1495236"/>
              <a:ext cx="67649" cy="127859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266;p44">
              <a:extLst>
                <a:ext uri="{FF2B5EF4-FFF2-40B4-BE49-F238E27FC236}">
                  <a16:creationId xmlns:a16="http://schemas.microsoft.com/office/drawing/2014/main" id="{7830872A-54E5-E442-AFBD-4902C38892DD}"/>
                </a:ext>
              </a:extLst>
            </p:cNvPr>
            <p:cNvSpPr/>
            <p:nvPr/>
          </p:nvSpPr>
          <p:spPr>
            <a:xfrm>
              <a:off x="583009" y="1495236"/>
              <a:ext cx="68136" cy="127859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267;p44">
              <a:extLst>
                <a:ext uri="{FF2B5EF4-FFF2-40B4-BE49-F238E27FC236}">
                  <a16:creationId xmlns:a16="http://schemas.microsoft.com/office/drawing/2014/main" id="{3106684D-3DC4-A441-866B-79EF84A11F36}"/>
                </a:ext>
              </a:extLst>
            </p:cNvPr>
            <p:cNvSpPr/>
            <p:nvPr/>
          </p:nvSpPr>
          <p:spPr>
            <a:xfrm>
              <a:off x="611993" y="1495236"/>
              <a:ext cx="67649" cy="127859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D3F40DD-9737-744C-AC5C-D45451F6A005}"/>
              </a:ext>
            </a:extLst>
          </p:cNvPr>
          <p:cNvGrpSpPr/>
          <p:nvPr/>
        </p:nvGrpSpPr>
        <p:grpSpPr>
          <a:xfrm>
            <a:off x="617927" y="3004726"/>
            <a:ext cx="125190" cy="127859"/>
            <a:chOff x="554452" y="1495236"/>
            <a:chExt cx="125190" cy="127859"/>
          </a:xfrm>
        </p:grpSpPr>
        <p:sp>
          <p:nvSpPr>
            <p:cNvPr id="31" name="Google Shape;1265;p44">
              <a:extLst>
                <a:ext uri="{FF2B5EF4-FFF2-40B4-BE49-F238E27FC236}">
                  <a16:creationId xmlns:a16="http://schemas.microsoft.com/office/drawing/2014/main" id="{4DCCCB65-BB38-6644-AAEF-3332E2BB0F1B}"/>
                </a:ext>
              </a:extLst>
            </p:cNvPr>
            <p:cNvSpPr/>
            <p:nvPr/>
          </p:nvSpPr>
          <p:spPr>
            <a:xfrm>
              <a:off x="554452" y="1495236"/>
              <a:ext cx="67649" cy="127859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266;p44">
              <a:extLst>
                <a:ext uri="{FF2B5EF4-FFF2-40B4-BE49-F238E27FC236}">
                  <a16:creationId xmlns:a16="http://schemas.microsoft.com/office/drawing/2014/main" id="{6245603A-9D9C-754D-AA59-266C8A9EAAC9}"/>
                </a:ext>
              </a:extLst>
            </p:cNvPr>
            <p:cNvSpPr/>
            <p:nvPr/>
          </p:nvSpPr>
          <p:spPr>
            <a:xfrm>
              <a:off x="583009" y="1495236"/>
              <a:ext cx="68136" cy="127859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267;p44">
              <a:extLst>
                <a:ext uri="{FF2B5EF4-FFF2-40B4-BE49-F238E27FC236}">
                  <a16:creationId xmlns:a16="http://schemas.microsoft.com/office/drawing/2014/main" id="{32AC18DB-1F23-B241-BEBC-9E68B86FC44B}"/>
                </a:ext>
              </a:extLst>
            </p:cNvPr>
            <p:cNvSpPr/>
            <p:nvPr/>
          </p:nvSpPr>
          <p:spPr>
            <a:xfrm>
              <a:off x="611993" y="1495236"/>
              <a:ext cx="67649" cy="127859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1093B57-727E-4147-81F2-0684A83DFE20}"/>
              </a:ext>
            </a:extLst>
          </p:cNvPr>
          <p:cNvSpPr/>
          <p:nvPr/>
        </p:nvSpPr>
        <p:spPr>
          <a:xfrm>
            <a:off x="111211" y="4303395"/>
            <a:ext cx="8541819" cy="346090"/>
          </a:xfrm>
          <a:prstGeom prst="rect">
            <a:avLst/>
          </a:prstGeom>
          <a:solidFill>
            <a:srgbClr val="FBE5D6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6A3E317-E0D4-184A-9A40-7CCD26F119C5}"/>
              </a:ext>
            </a:extLst>
          </p:cNvPr>
          <p:cNvSpPr/>
          <p:nvPr/>
        </p:nvSpPr>
        <p:spPr>
          <a:xfrm>
            <a:off x="8244678" y="4316106"/>
            <a:ext cx="408352" cy="333379"/>
          </a:xfrm>
          <a:prstGeom prst="rect">
            <a:avLst/>
          </a:prstGeom>
          <a:solidFill>
            <a:srgbClr val="F8CBAD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4" name="Imagen 10">
            <a:extLst>
              <a:ext uri="{FF2B5EF4-FFF2-40B4-BE49-F238E27FC236}">
                <a16:creationId xmlns:a16="http://schemas.microsoft.com/office/drawing/2014/main" id="{B1ED37FF-9FBD-B944-BF86-AD08C212F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953" y="4334319"/>
            <a:ext cx="292465" cy="28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Google Shape;1064;p42">
            <a:extLst>
              <a:ext uri="{FF2B5EF4-FFF2-40B4-BE49-F238E27FC236}">
                <a16:creationId xmlns:a16="http://schemas.microsoft.com/office/drawing/2014/main" id="{4E1E7095-3005-8347-80FF-DDB32383F70E}"/>
              </a:ext>
            </a:extLst>
          </p:cNvPr>
          <p:cNvSpPr txBox="1"/>
          <p:nvPr/>
        </p:nvSpPr>
        <p:spPr>
          <a:xfrm>
            <a:off x="698814" y="4371002"/>
            <a:ext cx="6486704" cy="21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Observaciones: Todos los plazos de postulación están cerrados.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DB1B5E2-B1A7-C18B-9C6B-E2BE1F1AE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96" y="75358"/>
            <a:ext cx="1050258" cy="64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4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1046;p40">
            <a:extLst>
              <a:ext uri="{FF2B5EF4-FFF2-40B4-BE49-F238E27FC236}">
                <a16:creationId xmlns:a16="http://schemas.microsoft.com/office/drawing/2014/main" id="{F2F3D38E-FB09-0F49-9110-452E74F1E924}"/>
              </a:ext>
            </a:extLst>
          </p:cNvPr>
          <p:cNvSpPr txBox="1">
            <a:spLocks/>
          </p:cNvSpPr>
          <p:nvPr/>
        </p:nvSpPr>
        <p:spPr>
          <a:xfrm>
            <a:off x="455350" y="304443"/>
            <a:ext cx="648670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Definición y concepto ley exonerados </a:t>
            </a:r>
          </a:p>
        </p:txBody>
      </p:sp>
      <p:sp>
        <p:nvSpPr>
          <p:cNvPr id="45" name="Google Shape;1064;p42">
            <a:extLst>
              <a:ext uri="{FF2B5EF4-FFF2-40B4-BE49-F238E27FC236}">
                <a16:creationId xmlns:a16="http://schemas.microsoft.com/office/drawing/2014/main" id="{C6A36FBA-A6E2-0946-996C-7A48454ED25B}"/>
              </a:ext>
            </a:extLst>
          </p:cNvPr>
          <p:cNvSpPr txBox="1"/>
          <p:nvPr/>
        </p:nvSpPr>
        <p:spPr>
          <a:xfrm>
            <a:off x="455350" y="921394"/>
            <a:ext cx="8384145" cy="650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sz="1200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Es una Ley que otorga beneficios previsionales por Gracia, de carácter vitalicio, a personas exoneradas por motivos políticos o acto de autoridad, entre el </a:t>
            </a:r>
            <a:r>
              <a:rPr lang="es-CL" sz="12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11/09/1973 hasta el 10/03/1990 </a:t>
            </a:r>
            <a:r>
              <a:rPr lang="es-CL" sz="1200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y organismos vinculados al tema: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53EE2BA8-CC7E-4142-B9AA-54D890002363}"/>
              </a:ext>
            </a:extLst>
          </p:cNvPr>
          <p:cNvSpPr/>
          <p:nvPr/>
        </p:nvSpPr>
        <p:spPr>
          <a:xfrm>
            <a:off x="443505" y="1615877"/>
            <a:ext cx="2765105" cy="2956123"/>
          </a:xfrm>
          <a:prstGeom prst="rect">
            <a:avLst/>
          </a:prstGeom>
          <a:solidFill>
            <a:srgbClr val="F8CBAD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7B3AB30-2798-374A-8613-E29F0807FE7C}"/>
              </a:ext>
            </a:extLst>
          </p:cNvPr>
          <p:cNvSpPr/>
          <p:nvPr/>
        </p:nvSpPr>
        <p:spPr>
          <a:xfrm>
            <a:off x="3281298" y="1615877"/>
            <a:ext cx="2765106" cy="2956123"/>
          </a:xfrm>
          <a:prstGeom prst="rect">
            <a:avLst/>
          </a:prstGeom>
          <a:solidFill>
            <a:srgbClr val="DEEBF7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9" name="4 Marcador de texto">
            <a:extLst>
              <a:ext uri="{FF2B5EF4-FFF2-40B4-BE49-F238E27FC236}">
                <a16:creationId xmlns:a16="http://schemas.microsoft.com/office/drawing/2014/main" id="{7E0C6C91-092B-E042-8D08-8BB62E89E953}"/>
              </a:ext>
            </a:extLst>
          </p:cNvPr>
          <p:cNvSpPr txBox="1">
            <a:spLocks/>
          </p:cNvSpPr>
          <p:nvPr/>
        </p:nvSpPr>
        <p:spPr>
          <a:xfrm>
            <a:off x="609600" y="1839118"/>
            <a:ext cx="2419349" cy="732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CL"/>
            </a:defPPr>
            <a:lvl1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1">
                <a:solidFill>
                  <a:schemeClr val="accent1">
                    <a:lumMod val="50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s-ES" sz="2000" i="0" dirty="0">
                <a:solidFill>
                  <a:srgbClr val="001B41"/>
                </a:solidFill>
                <a:latin typeface="Poppins" pitchFamily="2" charset="77"/>
                <a:cs typeface="Poppins" pitchFamily="2" charset="77"/>
              </a:rPr>
              <a:t>Ministerio del Interior</a:t>
            </a:r>
            <a:endParaRPr lang="es-MX" sz="2000" i="0" dirty="0">
              <a:solidFill>
                <a:srgbClr val="001B4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7E6804FF-26B8-1A4F-9253-98CAEE574835}"/>
              </a:ext>
            </a:extLst>
          </p:cNvPr>
          <p:cNvSpPr/>
          <p:nvPr/>
        </p:nvSpPr>
        <p:spPr>
          <a:xfrm>
            <a:off x="6118019" y="1615877"/>
            <a:ext cx="2765105" cy="2956123"/>
          </a:xfrm>
          <a:prstGeom prst="rect">
            <a:avLst/>
          </a:prstGeom>
          <a:solidFill>
            <a:srgbClr val="F8CBAD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4" name="Google Shape;1064;p42">
            <a:extLst>
              <a:ext uri="{FF2B5EF4-FFF2-40B4-BE49-F238E27FC236}">
                <a16:creationId xmlns:a16="http://schemas.microsoft.com/office/drawing/2014/main" id="{673A975F-E596-F144-AD58-302877E9ED0B}"/>
              </a:ext>
            </a:extLst>
          </p:cNvPr>
          <p:cNvSpPr txBox="1"/>
          <p:nvPr/>
        </p:nvSpPr>
        <p:spPr>
          <a:xfrm>
            <a:off x="533400" y="2703486"/>
            <a:ext cx="2584545" cy="173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222222"/>
              </a:buClr>
              <a:buSzPts val="1200"/>
            </a:pPr>
            <a:r>
              <a:rPr lang="es-CL" sz="1200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Responsable de la Calificación Política, la emisión de Resoluciones que conceden los beneficios que correspondan, o bien, sólo declara calidad de exonerado/a político cuando existe rechazo total de beneficio.</a:t>
            </a:r>
          </a:p>
        </p:txBody>
      </p:sp>
      <p:sp>
        <p:nvSpPr>
          <p:cNvPr id="55" name="4 Marcador de texto">
            <a:extLst>
              <a:ext uri="{FF2B5EF4-FFF2-40B4-BE49-F238E27FC236}">
                <a16:creationId xmlns:a16="http://schemas.microsoft.com/office/drawing/2014/main" id="{B994D790-EDEF-804D-87F9-25D71A979724}"/>
              </a:ext>
            </a:extLst>
          </p:cNvPr>
          <p:cNvSpPr txBox="1">
            <a:spLocks/>
          </p:cNvSpPr>
          <p:nvPr/>
        </p:nvSpPr>
        <p:spPr>
          <a:xfrm>
            <a:off x="3457575" y="1839118"/>
            <a:ext cx="2419349" cy="732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CL"/>
            </a:defPPr>
            <a:lvl1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1">
                <a:solidFill>
                  <a:schemeClr val="accent1">
                    <a:lumMod val="50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s-ES" sz="2000" i="0" dirty="0">
                <a:solidFill>
                  <a:srgbClr val="001B41"/>
                </a:solidFill>
                <a:latin typeface="Poppins" pitchFamily="2" charset="77"/>
                <a:cs typeface="Poppins" pitchFamily="2" charset="77"/>
              </a:rPr>
              <a:t>Ministerio del Trabajo (I.P.S.) </a:t>
            </a:r>
            <a:endParaRPr lang="es-MX" sz="2000" i="0" dirty="0">
              <a:solidFill>
                <a:srgbClr val="001B4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6" name="Google Shape;1064;p42">
            <a:extLst>
              <a:ext uri="{FF2B5EF4-FFF2-40B4-BE49-F238E27FC236}">
                <a16:creationId xmlns:a16="http://schemas.microsoft.com/office/drawing/2014/main" id="{A5598E14-16B5-2747-85C8-00FE05765852}"/>
              </a:ext>
            </a:extLst>
          </p:cNvPr>
          <p:cNvSpPr txBox="1"/>
          <p:nvPr/>
        </p:nvSpPr>
        <p:spPr>
          <a:xfrm>
            <a:off x="3381375" y="2703485"/>
            <a:ext cx="2584545" cy="102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222222"/>
              </a:buClr>
              <a:buSzPts val="1200"/>
            </a:pPr>
            <a:r>
              <a:rPr lang="es-CL" sz="1200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Determina tipo y monto de los beneficios, de acuerdo a ex Caja de previsión de origen de cada persona exonerada.</a:t>
            </a:r>
          </a:p>
        </p:txBody>
      </p:sp>
      <p:sp>
        <p:nvSpPr>
          <p:cNvPr id="57" name="4 Marcador de texto">
            <a:extLst>
              <a:ext uri="{FF2B5EF4-FFF2-40B4-BE49-F238E27FC236}">
                <a16:creationId xmlns:a16="http://schemas.microsoft.com/office/drawing/2014/main" id="{48C7095E-D2A5-3A4C-8884-30AF44FABCAF}"/>
              </a:ext>
            </a:extLst>
          </p:cNvPr>
          <p:cNvSpPr txBox="1">
            <a:spLocks/>
          </p:cNvSpPr>
          <p:nvPr/>
        </p:nvSpPr>
        <p:spPr>
          <a:xfrm>
            <a:off x="6283525" y="1839118"/>
            <a:ext cx="2419349" cy="732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CL"/>
            </a:defPPr>
            <a:lvl1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1">
                <a:solidFill>
                  <a:schemeClr val="accent1">
                    <a:lumMod val="50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s-ES" sz="2000" i="0" dirty="0">
                <a:solidFill>
                  <a:srgbClr val="001B41"/>
                </a:solidFill>
                <a:latin typeface="Poppins" pitchFamily="2" charset="77"/>
                <a:cs typeface="Poppins" pitchFamily="2" charset="77"/>
              </a:rPr>
              <a:t>Contraloría General de La República</a:t>
            </a:r>
            <a:endParaRPr lang="es-MX" sz="2000" i="0" dirty="0">
              <a:solidFill>
                <a:srgbClr val="001B4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8" name="Google Shape;1064;p42">
            <a:extLst>
              <a:ext uri="{FF2B5EF4-FFF2-40B4-BE49-F238E27FC236}">
                <a16:creationId xmlns:a16="http://schemas.microsoft.com/office/drawing/2014/main" id="{16F6BE81-2AA0-EA4F-A4B8-4582E4386CC0}"/>
              </a:ext>
            </a:extLst>
          </p:cNvPr>
          <p:cNvSpPr txBox="1"/>
          <p:nvPr/>
        </p:nvSpPr>
        <p:spPr>
          <a:xfrm>
            <a:off x="6207325" y="2703485"/>
            <a:ext cx="2584545" cy="102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222222"/>
              </a:buClr>
              <a:buSzPts val="1200"/>
            </a:pPr>
            <a:r>
              <a:rPr lang="es-CL" sz="1200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A Través del acto de Toma de Razón en servicios públicos y/o registro de control en sector privado.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715CC37-F88B-C1EE-C8EF-4ECC45C10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023" y="4616250"/>
            <a:ext cx="896472" cy="50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CF6C2E2-39EC-280A-6560-3253DAB83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784" y="92854"/>
            <a:ext cx="658529" cy="44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14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1046;p40">
            <a:extLst>
              <a:ext uri="{FF2B5EF4-FFF2-40B4-BE49-F238E27FC236}">
                <a16:creationId xmlns:a16="http://schemas.microsoft.com/office/drawing/2014/main" id="{F2F3D38E-FB09-0F49-9110-452E74F1E924}"/>
              </a:ext>
            </a:extLst>
          </p:cNvPr>
          <p:cNvSpPr txBox="1">
            <a:spLocks/>
          </p:cNvSpPr>
          <p:nvPr/>
        </p:nvSpPr>
        <p:spPr>
          <a:xfrm>
            <a:off x="389568" y="1030846"/>
            <a:ext cx="3545938" cy="33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s-CL" sz="1400" dirty="0">
                <a:solidFill>
                  <a:srgbClr val="002060"/>
                </a:solidFill>
              </a:rPr>
              <a:t>Abonos de Tiempo por Gracia</a:t>
            </a:r>
          </a:p>
        </p:txBody>
      </p:sp>
      <p:sp>
        <p:nvSpPr>
          <p:cNvPr id="45" name="Google Shape;1064;p42">
            <a:extLst>
              <a:ext uri="{FF2B5EF4-FFF2-40B4-BE49-F238E27FC236}">
                <a16:creationId xmlns:a16="http://schemas.microsoft.com/office/drawing/2014/main" id="{C9EFA8B9-3089-7E4F-B6B5-9C006E207302}"/>
              </a:ext>
            </a:extLst>
          </p:cNvPr>
          <p:cNvSpPr txBox="1"/>
          <p:nvPr/>
        </p:nvSpPr>
        <p:spPr>
          <a:xfrm>
            <a:off x="389568" y="1562544"/>
            <a:ext cx="4101750" cy="650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350" lvl="0">
              <a:lnSpc>
                <a:spcPct val="115000"/>
              </a:lnSpc>
              <a:buClr>
                <a:srgbClr val="222222"/>
              </a:buClr>
              <a:buSzPts val="1200"/>
            </a:pPr>
            <a:endParaRPr lang="es-CL" sz="1200" b="1" dirty="0">
              <a:solidFill>
                <a:srgbClr val="22222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350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sz="1200" b="1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Definición</a:t>
            </a: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: Beneficio que se expresa en meses de cotizaciones y es variable según tramo, de acuerdo a la fecha de exoneración según sea el caso, a saber: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8F6333A-64F1-4CF7-9987-7DB99CFF6DB3}"/>
              </a:ext>
            </a:extLst>
          </p:cNvPr>
          <p:cNvSpPr txBox="1"/>
          <p:nvPr/>
        </p:nvSpPr>
        <p:spPr>
          <a:xfrm>
            <a:off x="349025" y="362582"/>
            <a:ext cx="7574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Beneficios que otorga la ley exonerados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DABEA21-50DC-E5FE-D4B9-EB9EBD421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534" y="4420276"/>
            <a:ext cx="1361466" cy="72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C24B91-0C06-9DFF-38E9-8C2739B0B159}"/>
              </a:ext>
            </a:extLst>
          </p:cNvPr>
          <p:cNvSpPr txBox="1"/>
          <p:nvPr/>
        </p:nvSpPr>
        <p:spPr>
          <a:xfrm>
            <a:off x="4778188" y="1050497"/>
            <a:ext cx="3880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Pensión No Contributiva por gracia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82E3C0-0BC6-1CAD-26A2-DB3C78D2AA19}"/>
              </a:ext>
            </a:extLst>
          </p:cNvPr>
          <p:cNvSpPr txBox="1"/>
          <p:nvPr/>
        </p:nvSpPr>
        <p:spPr>
          <a:xfrm>
            <a:off x="4686976" y="1435878"/>
            <a:ext cx="4330348" cy="117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0">
              <a:lnSpc>
                <a:spcPct val="115000"/>
              </a:lnSpc>
              <a:buClr>
                <a:srgbClr val="222222"/>
              </a:buClr>
              <a:buSzPts val="1200"/>
            </a:pPr>
            <a:r>
              <a:rPr lang="es-CL" sz="1200" b="1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Definición: </a:t>
            </a: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Es una pensión por gracia, de carácter vitalicio, que otorga S.E. el Presidente de la República a las personas que cumplan requisitos previsionales y se les haya otorgado el reconocimiento de exonerado político a través del Ministerio del Interior</a:t>
            </a:r>
            <a:r>
              <a:rPr lang="es-CL" sz="1400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757AF1-6D6C-8530-89EC-26AD17343165}"/>
              </a:ext>
            </a:extLst>
          </p:cNvPr>
          <p:cNvSpPr txBox="1"/>
          <p:nvPr/>
        </p:nvSpPr>
        <p:spPr>
          <a:xfrm>
            <a:off x="442868" y="2489290"/>
            <a:ext cx="3693459" cy="830997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 tiempo expresado en meses con tope de 54 meses, en tiempos útil para reliquidar pensiones régimen  y bonos de reconocimiento o imputar al HP.</a:t>
            </a:r>
            <a:endParaRPr lang="es-CL" sz="1200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074" name="Picture 2" descr="Qué es un Fondo de Pensiones? - Carlos Felipe Law Firm">
            <a:extLst>
              <a:ext uri="{FF2B5EF4-FFF2-40B4-BE49-F238E27FC236}">
                <a16:creationId xmlns:a16="http://schemas.microsoft.com/office/drawing/2014/main" id="{8AC21919-F07D-1230-CCA1-A24ED4AF7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88" y="3596802"/>
            <a:ext cx="3236655" cy="13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8DEC39-8DBC-1721-AAFC-419E8D7188F5}"/>
              </a:ext>
            </a:extLst>
          </p:cNvPr>
          <p:cNvSpPr txBox="1"/>
          <p:nvPr/>
        </p:nvSpPr>
        <p:spPr>
          <a:xfrm>
            <a:off x="4778188" y="2691369"/>
            <a:ext cx="3922944" cy="646331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 otorgan: Pensiones por </a:t>
            </a:r>
            <a:r>
              <a:rPr lang="es-ES" sz="1200" dirty="0" err="1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antiguedad</a:t>
            </a:r>
            <a:r>
              <a:rPr lang="es-ES" sz="1200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vejez, invalidez y sobrevivencias.  Montos de pensiones son variables según empresas.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4678B30-E540-B5C8-F3AE-5840144E47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759" y="3596802"/>
            <a:ext cx="1509629" cy="103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6C54B2CC-6D60-CB40-A264-2885B0D1BBC5}"/>
              </a:ext>
            </a:extLst>
          </p:cNvPr>
          <p:cNvSpPr txBox="1"/>
          <p:nvPr/>
        </p:nvSpPr>
        <p:spPr>
          <a:xfrm>
            <a:off x="618206" y="1449225"/>
            <a:ext cx="4070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" sz="4000" b="1" kern="1200" dirty="0">
                <a:solidFill>
                  <a:schemeClr val="bg1">
                    <a:lumMod val="95000"/>
                  </a:schemeClr>
                </a:solidFill>
                <a:latin typeface="Poppins" pitchFamily="2" charset="77"/>
                <a:ea typeface="+mn-ea"/>
                <a:cs typeface="Poppins" pitchFamily="2" charset="77"/>
              </a:rPr>
              <a:t>Leyes Reparatorias</a:t>
            </a:r>
          </a:p>
          <a:p>
            <a:pPr marL="457200" lvl="0" indent="-457200">
              <a:buClrTx/>
              <a:buFont typeface="Arial" panose="020B0604020202020204" pitchFamily="34" charset="0"/>
              <a:buChar char="•"/>
              <a:defRPr/>
            </a:pPr>
            <a:r>
              <a:rPr lang="es-ES" sz="2800" kern="1200" dirty="0">
                <a:solidFill>
                  <a:schemeClr val="bg1">
                    <a:lumMod val="95000"/>
                  </a:schemeClr>
                </a:solidFill>
                <a:latin typeface="Poppins" pitchFamily="2" charset="77"/>
                <a:ea typeface="+mn-ea"/>
                <a:cs typeface="Poppins" pitchFamily="2" charset="77"/>
              </a:rPr>
              <a:t>Ley Rettig y </a:t>
            </a:r>
            <a:r>
              <a:rPr lang="es-ES" sz="2800" kern="1200" dirty="0" err="1">
                <a:solidFill>
                  <a:schemeClr val="bg1">
                    <a:lumMod val="95000"/>
                  </a:schemeClr>
                </a:solidFill>
                <a:latin typeface="Poppins" pitchFamily="2" charset="77"/>
                <a:ea typeface="+mn-ea"/>
                <a:cs typeface="Poppins" pitchFamily="2" charset="77"/>
              </a:rPr>
              <a:t>Valech</a:t>
            </a:r>
            <a:endParaRPr lang="es-ES" sz="2800" kern="1200" dirty="0">
              <a:solidFill>
                <a:schemeClr val="bg1">
                  <a:lumMod val="95000"/>
                </a:schemeClr>
              </a:solidFill>
              <a:latin typeface="Poppins" pitchFamily="2" charset="77"/>
              <a:ea typeface="+mn-ea"/>
              <a:cs typeface="Poppins" pitchFamily="2" charset="77"/>
            </a:endParaRPr>
          </a:p>
        </p:txBody>
      </p:sp>
      <p:grpSp>
        <p:nvGrpSpPr>
          <p:cNvPr id="11" name="Google Shape;20;p2">
            <a:extLst>
              <a:ext uri="{FF2B5EF4-FFF2-40B4-BE49-F238E27FC236}">
                <a16:creationId xmlns:a16="http://schemas.microsoft.com/office/drawing/2014/main" id="{48350283-4DF2-4041-83C7-E4F1BF489729}"/>
              </a:ext>
            </a:extLst>
          </p:cNvPr>
          <p:cNvGrpSpPr/>
          <p:nvPr/>
        </p:nvGrpSpPr>
        <p:grpSpPr>
          <a:xfrm>
            <a:off x="687657" y="842503"/>
            <a:ext cx="758574" cy="51433"/>
            <a:chOff x="-85925" y="596334"/>
            <a:chExt cx="1072492" cy="35700"/>
          </a:xfrm>
        </p:grpSpPr>
        <p:sp>
          <p:nvSpPr>
            <p:cNvPr id="12" name="Google Shape;21;p2">
              <a:extLst>
                <a:ext uri="{FF2B5EF4-FFF2-40B4-BE49-F238E27FC236}">
                  <a16:creationId xmlns:a16="http://schemas.microsoft.com/office/drawing/2014/main" id="{4211C282-269E-CF4F-B48E-61E88A5007ED}"/>
                </a:ext>
              </a:extLst>
            </p:cNvPr>
            <p:cNvSpPr/>
            <p:nvPr/>
          </p:nvSpPr>
          <p:spPr>
            <a:xfrm>
              <a:off x="-85925" y="596483"/>
              <a:ext cx="484800" cy="35400"/>
            </a:xfrm>
            <a:prstGeom prst="rect">
              <a:avLst/>
            </a:prstGeom>
            <a:solidFill>
              <a:srgbClr val="0075B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13" name="Google Shape;22;p2">
              <a:extLst>
                <a:ext uri="{FF2B5EF4-FFF2-40B4-BE49-F238E27FC236}">
                  <a16:creationId xmlns:a16="http://schemas.microsoft.com/office/drawing/2014/main" id="{636CC411-E2F2-1C4D-A1B1-20BAF14E48A3}"/>
                </a:ext>
              </a:extLst>
            </p:cNvPr>
            <p:cNvSpPr/>
            <p:nvPr/>
          </p:nvSpPr>
          <p:spPr>
            <a:xfrm>
              <a:off x="398867" y="596334"/>
              <a:ext cx="587700" cy="35700"/>
            </a:xfrm>
            <a:prstGeom prst="rect">
              <a:avLst/>
            </a:prstGeom>
            <a:solidFill>
              <a:srgbClr val="E94D4D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66244296-225D-686C-5E0C-A4ABD33D7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70" y="84148"/>
            <a:ext cx="1056573" cy="67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4D24F5-8DA7-11D5-952C-92742F4AA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9" y="4497505"/>
            <a:ext cx="914401" cy="2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346079"/>
      </p:ext>
    </p:extLst>
  </p:cSld>
  <p:clrMapOvr>
    <a:masterClrMapping/>
  </p:clrMapOvr>
</p:sld>
</file>

<file path=ppt/theme/theme1.xml><?xml version="1.0" encoding="utf-8"?>
<a:theme xmlns:a="http://schemas.openxmlformats.org/drawingml/2006/main" name="MICH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ICH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ICH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PSCH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4463</TotalTime>
  <Words>2377</Words>
  <Application>Microsoft Office PowerPoint</Application>
  <PresentationFormat>Presentación en pantalla (16:9)</PresentationFormat>
  <Paragraphs>243</Paragraphs>
  <Slides>26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26</vt:i4>
      </vt:variant>
    </vt:vector>
  </HeadingPairs>
  <TitlesOfParts>
    <vt:vector size="39" baseType="lpstr">
      <vt:lpstr>Calibri Light</vt:lpstr>
      <vt:lpstr>Impact</vt:lpstr>
      <vt:lpstr>Roboto</vt:lpstr>
      <vt:lpstr>Poppins</vt:lpstr>
      <vt:lpstr>Wingdings</vt:lpstr>
      <vt:lpstr>Arial</vt:lpstr>
      <vt:lpstr>Courier New</vt:lpstr>
      <vt:lpstr>Calibri</vt:lpstr>
      <vt:lpstr>MICHA</vt:lpstr>
      <vt:lpstr>1_MICHA</vt:lpstr>
      <vt:lpstr>2_MICHA</vt:lpstr>
      <vt:lpstr>IPSCHA</vt:lpstr>
      <vt:lpstr>Tema de Office</vt:lpstr>
      <vt:lpstr>Leyes Reparatorias: y Nueva Reforma Previsional</vt:lpstr>
      <vt:lpstr>Presentación de PowerPoint</vt:lpstr>
      <vt:lpstr>¿Qué y cuáles son las leyes reparatorias?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Leyes Reparatorias y PGU  Ley 21.735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ACTIVIDADES 2025-2027</vt:lpstr>
      <vt:lpstr>Presentación de PowerPoint</vt:lpstr>
      <vt:lpstr>Presentación de PowerPoint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Ecosistema Digital</dc:title>
  <dc:creator>Maria Cristina Ascencio Mansilla</dc:creator>
  <cp:lastModifiedBy>Ana Cristina Ligena Insunza</cp:lastModifiedBy>
  <cp:revision>212</cp:revision>
  <cp:lastPrinted>2021-11-17T13:08:08Z</cp:lastPrinted>
  <dcterms:modified xsi:type="dcterms:W3CDTF">2025-04-16T13:19:08Z</dcterms:modified>
</cp:coreProperties>
</file>